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E5212-608E-4EA6-B281-93AB645732F0}" v="321" dt="2026-04-10T15:36:23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36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ga Lazareva" userId="0cdf09ea-deab-4d5d-a491-b0deefa1d85e" providerId="ADAL" clId="{83BE2D35-0191-4A8F-BE71-049F116F7E8F}"/>
    <pc:docChg chg="undo redo custSel addSld modSld">
      <pc:chgData name="Olga Lazareva" userId="0cdf09ea-deab-4d5d-a491-b0deefa1d85e" providerId="ADAL" clId="{83BE2D35-0191-4A8F-BE71-049F116F7E8F}" dt="2026-04-10T15:36:23.711" v="5939" actId="20577"/>
      <pc:docMkLst>
        <pc:docMk/>
      </pc:docMkLst>
      <pc:sldChg chg="addSp modSp mod setBg addAnim modAnim setClrOvrMap">
        <pc:chgData name="Olga Lazareva" userId="0cdf09ea-deab-4d5d-a491-b0deefa1d85e" providerId="ADAL" clId="{83BE2D35-0191-4A8F-BE71-049F116F7E8F}" dt="2026-04-10T14:56:52.935" v="5885" actId="20577"/>
        <pc:sldMkLst>
          <pc:docMk/>
          <pc:sldMk cId="2627377321" sldId="256"/>
        </pc:sldMkLst>
        <pc:spChg chg="mod">
          <ac:chgData name="Olga Lazareva" userId="0cdf09ea-deab-4d5d-a491-b0deefa1d85e" providerId="ADAL" clId="{83BE2D35-0191-4A8F-BE71-049F116F7E8F}" dt="2026-04-09T13:18:52.098" v="394" actId="20577"/>
          <ac:spMkLst>
            <pc:docMk/>
            <pc:sldMk cId="2627377321" sldId="256"/>
            <ac:spMk id="2" creationId="{B14D9967-2257-7458-4B4B-68C827B83056}"/>
          </ac:spMkLst>
        </pc:spChg>
        <pc:spChg chg="mod">
          <ac:chgData name="Olga Lazareva" userId="0cdf09ea-deab-4d5d-a491-b0deefa1d85e" providerId="ADAL" clId="{83BE2D35-0191-4A8F-BE71-049F116F7E8F}" dt="2026-04-09T13:18:18.749" v="388" actId="26606"/>
          <ac:spMkLst>
            <pc:docMk/>
            <pc:sldMk cId="2627377321" sldId="256"/>
            <ac:spMk id="3" creationId="{6EBD92F8-A512-6311-92C2-FE342B9B8042}"/>
          </ac:spMkLst>
        </pc:spChg>
        <pc:spChg chg="mod">
          <ac:chgData name="Olga Lazareva" userId="0cdf09ea-deab-4d5d-a491-b0deefa1d85e" providerId="ADAL" clId="{83BE2D35-0191-4A8F-BE71-049F116F7E8F}" dt="2026-04-10T14:56:52.935" v="5885" actId="20577"/>
          <ac:spMkLst>
            <pc:docMk/>
            <pc:sldMk cId="2627377321" sldId="256"/>
            <ac:spMk id="4" creationId="{C56788FD-7881-74E4-F4B7-0D5C152DEB64}"/>
          </ac:spMkLst>
        </pc:spChg>
        <pc:spChg chg="add">
          <ac:chgData name="Olga Lazareva" userId="0cdf09ea-deab-4d5d-a491-b0deefa1d85e" providerId="ADAL" clId="{83BE2D35-0191-4A8F-BE71-049F116F7E8F}" dt="2026-04-09T13:18:18.749" v="388" actId="26606"/>
          <ac:spMkLst>
            <pc:docMk/>
            <pc:sldMk cId="2627377321" sldId="256"/>
            <ac:spMk id="1031" creationId="{71B2258F-86CA-4D4D-8270-BC05FCDEBFB3}"/>
          </ac:spMkLst>
        </pc:spChg>
        <pc:picChg chg="add mod ord">
          <ac:chgData name="Olga Lazareva" userId="0cdf09ea-deab-4d5d-a491-b0deefa1d85e" providerId="ADAL" clId="{83BE2D35-0191-4A8F-BE71-049F116F7E8F}" dt="2026-04-09T13:18:18.749" v="388" actId="26606"/>
          <ac:picMkLst>
            <pc:docMk/>
            <pc:sldMk cId="2627377321" sldId="256"/>
            <ac:picMk id="1026" creationId="{220229CE-1437-01EF-1097-E4BDAC7BEDD4}"/>
          </ac:picMkLst>
        </pc:picChg>
      </pc:sldChg>
      <pc:sldChg chg="addSp delSp modSp new mod modClrScheme chgLayout">
        <pc:chgData name="Olga Lazareva" userId="0cdf09ea-deab-4d5d-a491-b0deefa1d85e" providerId="ADAL" clId="{83BE2D35-0191-4A8F-BE71-049F116F7E8F}" dt="2026-04-09T13:14:54.299" v="386" actId="1038"/>
        <pc:sldMkLst>
          <pc:docMk/>
          <pc:sldMk cId="2923014018" sldId="257"/>
        </pc:sldMkLst>
        <pc:spChg chg="add del mod ord">
          <ac:chgData name="Olga Lazareva" userId="0cdf09ea-deab-4d5d-a491-b0deefa1d85e" providerId="ADAL" clId="{83BE2D35-0191-4A8F-BE71-049F116F7E8F}" dt="2026-04-09T13:13:10.595" v="286" actId="478"/>
          <ac:spMkLst>
            <pc:docMk/>
            <pc:sldMk cId="2923014018" sldId="257"/>
            <ac:spMk id="4" creationId="{D845CF7E-160C-BCE9-0D00-13A3111C43DC}"/>
          </ac:spMkLst>
        </pc:spChg>
        <pc:spChg chg="add del mod">
          <ac:chgData name="Olga Lazareva" userId="0cdf09ea-deab-4d5d-a491-b0deefa1d85e" providerId="ADAL" clId="{83BE2D35-0191-4A8F-BE71-049F116F7E8F}" dt="2026-04-09T13:13:30.326" v="290" actId="20577"/>
          <ac:spMkLst>
            <pc:docMk/>
            <pc:sldMk cId="2923014018" sldId="257"/>
            <ac:spMk id="9" creationId="{363315DD-05F1-B16D-E6C2-416B10821B80}"/>
          </ac:spMkLst>
        </pc:spChg>
        <pc:spChg chg="add del mod">
          <ac:chgData name="Olga Lazareva" userId="0cdf09ea-deab-4d5d-a491-b0deefa1d85e" providerId="ADAL" clId="{83BE2D35-0191-4A8F-BE71-049F116F7E8F}" dt="2026-04-09T13:14:22.610" v="355" actId="207"/>
          <ac:spMkLst>
            <pc:docMk/>
            <pc:sldMk cId="2923014018" sldId="257"/>
            <ac:spMk id="10" creationId="{20E6F159-10C1-9AE6-850E-D329CC974FA8}"/>
          </ac:spMkLst>
        </pc:spChg>
        <pc:spChg chg="add del mod">
          <ac:chgData name="Olga Lazareva" userId="0cdf09ea-deab-4d5d-a491-b0deefa1d85e" providerId="ADAL" clId="{83BE2D35-0191-4A8F-BE71-049F116F7E8F}" dt="2026-04-09T13:13:10.595" v="286" actId="478"/>
          <ac:spMkLst>
            <pc:docMk/>
            <pc:sldMk cId="2923014018" sldId="257"/>
            <ac:spMk id="12" creationId="{30A04F51-319F-CECD-56C6-7D288012CED7}"/>
          </ac:spMkLst>
        </pc:spChg>
        <pc:spChg chg="add mod">
          <ac:chgData name="Olga Lazareva" userId="0cdf09ea-deab-4d5d-a491-b0deefa1d85e" providerId="ADAL" clId="{83BE2D35-0191-4A8F-BE71-049F116F7E8F}" dt="2026-04-09T13:14:54.299" v="386" actId="1038"/>
          <ac:spMkLst>
            <pc:docMk/>
            <pc:sldMk cId="2923014018" sldId="257"/>
            <ac:spMk id="13" creationId="{EA8030FE-4121-42B9-C73E-AC4D67D274BE}"/>
          </ac:spMkLst>
        </pc:spChg>
        <pc:picChg chg="add del">
          <ac:chgData name="Olga Lazareva" userId="0cdf09ea-deab-4d5d-a491-b0deefa1d85e" providerId="ADAL" clId="{83BE2D35-0191-4A8F-BE71-049F116F7E8F}" dt="2026-04-09T13:13:17.564" v="288" actId="478"/>
          <ac:picMkLst>
            <pc:docMk/>
            <pc:sldMk cId="2923014018" sldId="257"/>
            <ac:picMk id="8" creationId="{BC56205D-2063-A795-00A5-CE7623DF325A}"/>
          </ac:picMkLst>
        </pc:picChg>
      </pc:sldChg>
      <pc:sldChg chg="addSp delSp modSp new mod modAnim">
        <pc:chgData name="Olga Lazareva" userId="0cdf09ea-deab-4d5d-a491-b0deefa1d85e" providerId="ADAL" clId="{83BE2D35-0191-4A8F-BE71-049F116F7E8F}" dt="2026-04-09T19:58:30.561" v="4151" actId="113"/>
        <pc:sldMkLst>
          <pc:docMk/>
          <pc:sldMk cId="2041952473" sldId="258"/>
        </pc:sldMkLst>
        <pc:spChg chg="mod">
          <ac:chgData name="Olga Lazareva" userId="0cdf09ea-deab-4d5d-a491-b0deefa1d85e" providerId="ADAL" clId="{83BE2D35-0191-4A8F-BE71-049F116F7E8F}" dt="2026-04-09T13:19:16.550" v="430" actId="20577"/>
          <ac:spMkLst>
            <pc:docMk/>
            <pc:sldMk cId="2041952473" sldId="258"/>
            <ac:spMk id="2" creationId="{3CC310E1-25E8-1D49-017C-D013375858F7}"/>
          </ac:spMkLst>
        </pc:spChg>
        <pc:spChg chg="mod">
          <ac:chgData name="Olga Lazareva" userId="0cdf09ea-deab-4d5d-a491-b0deefa1d85e" providerId="ADAL" clId="{83BE2D35-0191-4A8F-BE71-049F116F7E8F}" dt="2026-04-09T19:58:30.561" v="4151" actId="113"/>
          <ac:spMkLst>
            <pc:docMk/>
            <pc:sldMk cId="2041952473" sldId="258"/>
            <ac:spMk id="3" creationId="{3E19D6D4-3032-FE57-3463-F9DC1A76CED6}"/>
          </ac:spMkLst>
        </pc:spChg>
        <pc:spChg chg="add mod">
          <ac:chgData name="Olga Lazareva" userId="0cdf09ea-deab-4d5d-a491-b0deefa1d85e" providerId="ADAL" clId="{83BE2D35-0191-4A8F-BE71-049F116F7E8F}" dt="2026-04-09T13:24:41.159" v="441" actId="14100"/>
          <ac:spMkLst>
            <pc:docMk/>
            <pc:sldMk cId="2041952473" sldId="258"/>
            <ac:spMk id="8" creationId="{1F763549-5293-0488-214E-26795A461BB9}"/>
          </ac:spMkLst>
        </pc:spChg>
        <pc:picChg chg="add mod">
          <ac:chgData name="Olga Lazareva" userId="0cdf09ea-deab-4d5d-a491-b0deefa1d85e" providerId="ADAL" clId="{83BE2D35-0191-4A8F-BE71-049F116F7E8F}" dt="2026-04-09T13:24:10.754" v="437" actId="1076"/>
          <ac:picMkLst>
            <pc:docMk/>
            <pc:sldMk cId="2041952473" sldId="258"/>
            <ac:picMk id="6" creationId="{6B739242-D441-30EA-7AC4-29A4D0AAC32C}"/>
          </ac:picMkLst>
        </pc:picChg>
        <pc:picChg chg="add del mod">
          <ac:chgData name="Olga Lazareva" userId="0cdf09ea-deab-4d5d-a491-b0deefa1d85e" providerId="ADAL" clId="{83BE2D35-0191-4A8F-BE71-049F116F7E8F}" dt="2026-04-09T13:23:11.184" v="434" actId="478"/>
          <ac:picMkLst>
            <pc:docMk/>
            <pc:sldMk cId="2041952473" sldId="258"/>
            <ac:picMk id="2050" creationId="{CB8F6327-3669-28D7-93E3-3774B8ED153E}"/>
          </ac:picMkLst>
        </pc:picChg>
      </pc:sldChg>
      <pc:sldChg chg="addSp delSp modSp new mod modAnim">
        <pc:chgData name="Olga Lazareva" userId="0cdf09ea-deab-4d5d-a491-b0deefa1d85e" providerId="ADAL" clId="{83BE2D35-0191-4A8F-BE71-049F116F7E8F}" dt="2026-04-09T19:20:46.434" v="4010" actId="20577"/>
        <pc:sldMkLst>
          <pc:docMk/>
          <pc:sldMk cId="908458380" sldId="259"/>
        </pc:sldMkLst>
        <pc:spChg chg="mod">
          <ac:chgData name="Olga Lazareva" userId="0cdf09ea-deab-4d5d-a491-b0deefa1d85e" providerId="ADAL" clId="{83BE2D35-0191-4A8F-BE71-049F116F7E8F}" dt="2026-04-09T16:19:36.055" v="1650" actId="20577"/>
          <ac:spMkLst>
            <pc:docMk/>
            <pc:sldMk cId="908458380" sldId="259"/>
            <ac:spMk id="2" creationId="{C8D46DC8-A778-7CB2-6AFB-ACCACD4E0624}"/>
          </ac:spMkLst>
        </pc:spChg>
        <pc:spChg chg="mod">
          <ac:chgData name="Olga Lazareva" userId="0cdf09ea-deab-4d5d-a491-b0deefa1d85e" providerId="ADAL" clId="{83BE2D35-0191-4A8F-BE71-049F116F7E8F}" dt="2026-04-09T19:20:46.434" v="4010" actId="20577"/>
          <ac:spMkLst>
            <pc:docMk/>
            <pc:sldMk cId="908458380" sldId="259"/>
            <ac:spMk id="3" creationId="{869F5EB1-72D4-0A75-CF8A-64CA37C88EC1}"/>
          </ac:spMkLst>
        </pc:spChg>
        <pc:spChg chg="add mod">
          <ac:chgData name="Olga Lazareva" userId="0cdf09ea-deab-4d5d-a491-b0deefa1d85e" providerId="ADAL" clId="{83BE2D35-0191-4A8F-BE71-049F116F7E8F}" dt="2026-04-09T16:59:25.174" v="2591" actId="1076"/>
          <ac:spMkLst>
            <pc:docMk/>
            <pc:sldMk cId="908458380" sldId="259"/>
            <ac:spMk id="7" creationId="{C8E9F801-FB7D-78C8-5866-B099C9618CA1}"/>
          </ac:spMkLst>
        </pc:spChg>
        <pc:spChg chg="add mod">
          <ac:chgData name="Olga Lazareva" userId="0cdf09ea-deab-4d5d-a491-b0deefa1d85e" providerId="ADAL" clId="{83BE2D35-0191-4A8F-BE71-049F116F7E8F}" dt="2026-04-09T19:19:27.430" v="3951" actId="1036"/>
          <ac:spMkLst>
            <pc:docMk/>
            <pc:sldMk cId="908458380" sldId="259"/>
            <ac:spMk id="14" creationId="{E72A1EA7-46C9-F55C-4056-71878610A8B5}"/>
          </ac:spMkLst>
        </pc:spChg>
        <pc:grpChg chg="add mod">
          <ac:chgData name="Olga Lazareva" userId="0cdf09ea-deab-4d5d-a491-b0deefa1d85e" providerId="ADAL" clId="{83BE2D35-0191-4A8F-BE71-049F116F7E8F}" dt="2026-04-09T16:59:32.188" v="2592" actId="1076"/>
          <ac:grpSpMkLst>
            <pc:docMk/>
            <pc:sldMk cId="908458380" sldId="259"/>
            <ac:grpSpMk id="8" creationId="{457E20E7-3A9E-11E5-E8F7-E455ABE4EC96}"/>
          </ac:grpSpMkLst>
        </pc:grpChg>
        <pc:picChg chg="add mod">
          <ac:chgData name="Olga Lazareva" userId="0cdf09ea-deab-4d5d-a491-b0deefa1d85e" providerId="ADAL" clId="{83BE2D35-0191-4A8F-BE71-049F116F7E8F}" dt="2026-04-09T16:38:11.607" v="2534" actId="164"/>
          <ac:picMkLst>
            <pc:docMk/>
            <pc:sldMk cId="908458380" sldId="259"/>
            <ac:picMk id="6" creationId="{2402452C-7C93-7845-6C4C-C457B82023EC}"/>
          </ac:picMkLst>
        </pc:picChg>
        <pc:picChg chg="add del mod">
          <ac:chgData name="Olga Lazareva" userId="0cdf09ea-deab-4d5d-a491-b0deefa1d85e" providerId="ADAL" clId="{83BE2D35-0191-4A8F-BE71-049F116F7E8F}" dt="2026-04-09T19:18:54.152" v="3934" actId="478"/>
          <ac:picMkLst>
            <pc:docMk/>
            <pc:sldMk cId="908458380" sldId="259"/>
            <ac:picMk id="10" creationId="{BBF1CB8E-CA52-1641-487B-E734568BF064}"/>
          </ac:picMkLst>
        </pc:picChg>
        <pc:picChg chg="add mod">
          <ac:chgData name="Olga Lazareva" userId="0cdf09ea-deab-4d5d-a491-b0deefa1d85e" providerId="ADAL" clId="{83BE2D35-0191-4A8F-BE71-049F116F7E8F}" dt="2026-04-09T19:19:04.301" v="3938" actId="1076"/>
          <ac:picMkLst>
            <pc:docMk/>
            <pc:sldMk cId="908458380" sldId="259"/>
            <ac:picMk id="12" creationId="{000B81D5-8DC4-C944-8EDB-D988C1F47B97}"/>
          </ac:picMkLst>
        </pc:picChg>
      </pc:sldChg>
      <pc:sldChg chg="addSp modSp new mod modAnim">
        <pc:chgData name="Olga Lazareva" userId="0cdf09ea-deab-4d5d-a491-b0deefa1d85e" providerId="ADAL" clId="{83BE2D35-0191-4A8F-BE71-049F116F7E8F}" dt="2026-04-10T15:32:09.268" v="5915" actId="20577"/>
        <pc:sldMkLst>
          <pc:docMk/>
          <pc:sldMk cId="3667863011" sldId="260"/>
        </pc:sldMkLst>
        <pc:spChg chg="mod">
          <ac:chgData name="Olga Lazareva" userId="0cdf09ea-deab-4d5d-a491-b0deefa1d85e" providerId="ADAL" clId="{83BE2D35-0191-4A8F-BE71-049F116F7E8F}" dt="2026-04-09T16:26:37.124" v="1866" actId="20577"/>
          <ac:spMkLst>
            <pc:docMk/>
            <pc:sldMk cId="3667863011" sldId="260"/>
            <ac:spMk id="2" creationId="{F1DBE1E0-589C-41F4-68FD-EDA6F960A1CE}"/>
          </ac:spMkLst>
        </pc:spChg>
        <pc:spChg chg="mod">
          <ac:chgData name="Olga Lazareva" userId="0cdf09ea-deab-4d5d-a491-b0deefa1d85e" providerId="ADAL" clId="{83BE2D35-0191-4A8F-BE71-049F116F7E8F}" dt="2026-04-10T15:32:09.268" v="5915" actId="20577"/>
          <ac:spMkLst>
            <pc:docMk/>
            <pc:sldMk cId="3667863011" sldId="260"/>
            <ac:spMk id="3" creationId="{EBE19C15-4ADC-6D7A-31BD-862D9BBBB693}"/>
          </ac:spMkLst>
        </pc:spChg>
        <pc:spChg chg="add mod">
          <ac:chgData name="Olga Lazareva" userId="0cdf09ea-deab-4d5d-a491-b0deefa1d85e" providerId="ADAL" clId="{83BE2D35-0191-4A8F-BE71-049F116F7E8F}" dt="2026-04-09T16:37:16.442" v="2486" actId="1036"/>
          <ac:spMkLst>
            <pc:docMk/>
            <pc:sldMk cId="3667863011" sldId="260"/>
            <ac:spMk id="8" creationId="{99ABF304-E0AD-762A-437C-329B4EFE8310}"/>
          </ac:spMkLst>
        </pc:spChg>
        <pc:picChg chg="add mod modCrop">
          <ac:chgData name="Olga Lazareva" userId="0cdf09ea-deab-4d5d-a491-b0deefa1d85e" providerId="ADAL" clId="{83BE2D35-0191-4A8F-BE71-049F116F7E8F}" dt="2026-04-09T16:37:16.442" v="2486" actId="1036"/>
          <ac:picMkLst>
            <pc:docMk/>
            <pc:sldMk cId="3667863011" sldId="260"/>
            <ac:picMk id="6" creationId="{E4D1231B-1933-0631-534C-4FBE0B6EF653}"/>
          </ac:picMkLst>
        </pc:picChg>
      </pc:sldChg>
      <pc:sldChg chg="addSp delSp modSp new mod modAnim">
        <pc:chgData name="Olga Lazareva" userId="0cdf09ea-deab-4d5d-a491-b0deefa1d85e" providerId="ADAL" clId="{83BE2D35-0191-4A8F-BE71-049F116F7E8F}" dt="2026-04-09T19:23:04.812" v="4058"/>
        <pc:sldMkLst>
          <pc:docMk/>
          <pc:sldMk cId="1864743475" sldId="261"/>
        </pc:sldMkLst>
        <pc:spChg chg="mod">
          <ac:chgData name="Olga Lazareva" userId="0cdf09ea-deab-4d5d-a491-b0deefa1d85e" providerId="ADAL" clId="{83BE2D35-0191-4A8F-BE71-049F116F7E8F}" dt="2026-04-09T17:01:06.882" v="2604" actId="122"/>
          <ac:spMkLst>
            <pc:docMk/>
            <pc:sldMk cId="1864743475" sldId="261"/>
            <ac:spMk id="2" creationId="{9B959E81-D8DA-E9F6-5BA1-C7776CA04AE3}"/>
          </ac:spMkLst>
        </pc:spChg>
        <pc:spChg chg="mod">
          <ac:chgData name="Olga Lazareva" userId="0cdf09ea-deab-4d5d-a491-b0deefa1d85e" providerId="ADAL" clId="{83BE2D35-0191-4A8F-BE71-049F116F7E8F}" dt="2026-04-09T19:22:05.138" v="4012" actId="20577"/>
          <ac:spMkLst>
            <pc:docMk/>
            <pc:sldMk cId="1864743475" sldId="261"/>
            <ac:spMk id="3" creationId="{08F329AB-82DE-14B8-F69D-90045186B542}"/>
          </ac:spMkLst>
        </pc:spChg>
        <pc:spChg chg="add del mod">
          <ac:chgData name="Olga Lazareva" userId="0cdf09ea-deab-4d5d-a491-b0deefa1d85e" providerId="ADAL" clId="{83BE2D35-0191-4A8F-BE71-049F116F7E8F}" dt="2026-04-09T16:38:17.170" v="2535" actId="478"/>
          <ac:spMkLst>
            <pc:docMk/>
            <pc:sldMk cId="1864743475" sldId="261"/>
            <ac:spMk id="5" creationId="{A081E890-0236-2DEA-A9F5-84AD87DE4D1E}"/>
          </ac:spMkLst>
        </pc:spChg>
        <pc:spChg chg="mod">
          <ac:chgData name="Olga Lazareva" userId="0cdf09ea-deab-4d5d-a491-b0deefa1d85e" providerId="ADAL" clId="{83BE2D35-0191-4A8F-BE71-049F116F7E8F}" dt="2026-04-09T16:59:41.840" v="2594" actId="1076"/>
          <ac:spMkLst>
            <pc:docMk/>
            <pc:sldMk cId="1864743475" sldId="261"/>
            <ac:spMk id="8" creationId="{D0E5BFDB-4C5C-7645-DD7E-06FCC0F3ADE3}"/>
          </ac:spMkLst>
        </pc:spChg>
        <pc:spChg chg="add del mod">
          <ac:chgData name="Olga Lazareva" userId="0cdf09ea-deab-4d5d-a491-b0deefa1d85e" providerId="ADAL" clId="{83BE2D35-0191-4A8F-BE71-049F116F7E8F}" dt="2026-04-09T17:03:34.407" v="2617" actId="478"/>
          <ac:spMkLst>
            <pc:docMk/>
            <pc:sldMk cId="1864743475" sldId="261"/>
            <ac:spMk id="10" creationId="{5A4E18BA-A1C1-2CD5-B7F6-4A801A8587EB}"/>
          </ac:spMkLst>
        </pc:spChg>
        <pc:spChg chg="add mod">
          <ac:chgData name="Olga Lazareva" userId="0cdf09ea-deab-4d5d-a491-b0deefa1d85e" providerId="ADAL" clId="{83BE2D35-0191-4A8F-BE71-049F116F7E8F}" dt="2026-04-09T19:08:13.327" v="3825" actId="113"/>
          <ac:spMkLst>
            <pc:docMk/>
            <pc:sldMk cId="1864743475" sldId="261"/>
            <ac:spMk id="12" creationId="{A166A177-3EE6-A24F-F310-23BF76BC23D2}"/>
          </ac:spMkLst>
        </pc:spChg>
        <pc:spChg chg="add del">
          <ac:chgData name="Olga Lazareva" userId="0cdf09ea-deab-4d5d-a491-b0deefa1d85e" providerId="ADAL" clId="{83BE2D35-0191-4A8F-BE71-049F116F7E8F}" dt="2026-04-09T18:13:19.454" v="3131" actId="22"/>
          <ac:spMkLst>
            <pc:docMk/>
            <pc:sldMk cId="1864743475" sldId="261"/>
            <ac:spMk id="14" creationId="{8794BCC8-17D7-DA0E-95B6-BFE36B307DC4}"/>
          </ac:spMkLst>
        </pc:spChg>
        <pc:spChg chg="add mod">
          <ac:chgData name="Olga Lazareva" userId="0cdf09ea-deab-4d5d-a491-b0deefa1d85e" providerId="ADAL" clId="{83BE2D35-0191-4A8F-BE71-049F116F7E8F}" dt="2026-04-09T19:22:52.623" v="4057" actId="207"/>
          <ac:spMkLst>
            <pc:docMk/>
            <pc:sldMk cId="1864743475" sldId="261"/>
            <ac:spMk id="19" creationId="{97409679-874D-8B90-411E-FAEFD3F5DC6B}"/>
          </ac:spMkLst>
        </pc:spChg>
        <pc:grpChg chg="add mod">
          <ac:chgData name="Olga Lazareva" userId="0cdf09ea-deab-4d5d-a491-b0deefa1d85e" providerId="ADAL" clId="{83BE2D35-0191-4A8F-BE71-049F116F7E8F}" dt="2026-04-09T16:59:49.408" v="2595" actId="1076"/>
          <ac:grpSpMkLst>
            <pc:docMk/>
            <pc:sldMk cId="1864743475" sldId="261"/>
            <ac:grpSpMk id="6" creationId="{EF620D1B-CEB0-6DB2-B2DD-3252EDDB30BB}"/>
          </ac:grpSpMkLst>
        </pc:grpChg>
        <pc:picChg chg="mod">
          <ac:chgData name="Olga Lazareva" userId="0cdf09ea-deab-4d5d-a491-b0deefa1d85e" providerId="ADAL" clId="{83BE2D35-0191-4A8F-BE71-049F116F7E8F}" dt="2026-04-09T16:38:17.872" v="2536"/>
          <ac:picMkLst>
            <pc:docMk/>
            <pc:sldMk cId="1864743475" sldId="261"/>
            <ac:picMk id="7" creationId="{F46A1453-6E71-637F-5FEE-3EB2A3AD7A74}"/>
          </ac:picMkLst>
        </pc:picChg>
        <pc:picChg chg="add mod">
          <ac:chgData name="Olga Lazareva" userId="0cdf09ea-deab-4d5d-a491-b0deefa1d85e" providerId="ADAL" clId="{83BE2D35-0191-4A8F-BE71-049F116F7E8F}" dt="2026-04-09T18:34:36.604" v="3134" actId="208"/>
          <ac:picMkLst>
            <pc:docMk/>
            <pc:sldMk cId="1864743475" sldId="261"/>
            <ac:picMk id="16" creationId="{835FD56F-C6E2-24D2-152F-BC00CD4E781F}"/>
          </ac:picMkLst>
        </pc:picChg>
        <pc:picChg chg="add del">
          <ac:chgData name="Olga Lazareva" userId="0cdf09ea-deab-4d5d-a491-b0deefa1d85e" providerId="ADAL" clId="{83BE2D35-0191-4A8F-BE71-049F116F7E8F}" dt="2026-04-09T18:36:03.336" v="3147" actId="22"/>
          <ac:picMkLst>
            <pc:docMk/>
            <pc:sldMk cId="1864743475" sldId="261"/>
            <ac:picMk id="18" creationId="{35143EF2-C224-09DE-FD66-BC670F03716F}"/>
          </ac:picMkLst>
        </pc:picChg>
      </pc:sldChg>
      <pc:sldChg chg="addSp modSp new mod addAnim delAnim modAnim">
        <pc:chgData name="Olga Lazareva" userId="0cdf09ea-deab-4d5d-a491-b0deefa1d85e" providerId="ADAL" clId="{83BE2D35-0191-4A8F-BE71-049F116F7E8F}" dt="2026-04-10T15:34:03.207" v="5932" actId="20577"/>
        <pc:sldMkLst>
          <pc:docMk/>
          <pc:sldMk cId="3646940575" sldId="262"/>
        </pc:sldMkLst>
        <pc:spChg chg="mod">
          <ac:chgData name="Olga Lazareva" userId="0cdf09ea-deab-4d5d-a491-b0deefa1d85e" providerId="ADAL" clId="{83BE2D35-0191-4A8F-BE71-049F116F7E8F}" dt="2026-04-09T18:55:13.508" v="3289" actId="20577"/>
          <ac:spMkLst>
            <pc:docMk/>
            <pc:sldMk cId="3646940575" sldId="262"/>
            <ac:spMk id="2" creationId="{F3F62A8F-A3C5-C2F6-979A-B46C3F687E8B}"/>
          </ac:spMkLst>
        </pc:spChg>
        <pc:spChg chg="mod">
          <ac:chgData name="Olga Lazareva" userId="0cdf09ea-deab-4d5d-a491-b0deefa1d85e" providerId="ADAL" clId="{83BE2D35-0191-4A8F-BE71-049F116F7E8F}" dt="2026-04-10T15:34:03.207" v="5932" actId="20577"/>
          <ac:spMkLst>
            <pc:docMk/>
            <pc:sldMk cId="3646940575" sldId="262"/>
            <ac:spMk id="3" creationId="{0B8E72D0-424D-BCAD-E644-5AFBF83A9D02}"/>
          </ac:spMkLst>
        </pc:spChg>
        <pc:spChg chg="add mod">
          <ac:chgData name="Olga Lazareva" userId="0cdf09ea-deab-4d5d-a491-b0deefa1d85e" providerId="ADAL" clId="{83BE2D35-0191-4A8F-BE71-049F116F7E8F}" dt="2026-04-09T18:54:16.798" v="3269"/>
          <ac:spMkLst>
            <pc:docMk/>
            <pc:sldMk cId="3646940575" sldId="262"/>
            <ac:spMk id="5" creationId="{E937ED9A-635F-8472-12FE-CB57DCE15192}"/>
          </ac:spMkLst>
        </pc:spChg>
        <pc:spChg chg="mod">
          <ac:chgData name="Olga Lazareva" userId="0cdf09ea-deab-4d5d-a491-b0deefa1d85e" providerId="ADAL" clId="{83BE2D35-0191-4A8F-BE71-049F116F7E8F}" dt="2026-04-09T18:54:24.924" v="3270"/>
          <ac:spMkLst>
            <pc:docMk/>
            <pc:sldMk cId="3646940575" sldId="262"/>
            <ac:spMk id="8" creationId="{8E3A0E58-BC82-8110-9383-099E0E01DB9C}"/>
          </ac:spMkLst>
        </pc:spChg>
        <pc:grpChg chg="add mod">
          <ac:chgData name="Olga Lazareva" userId="0cdf09ea-deab-4d5d-a491-b0deefa1d85e" providerId="ADAL" clId="{83BE2D35-0191-4A8F-BE71-049F116F7E8F}" dt="2026-04-09T18:54:24.924" v="3270"/>
          <ac:grpSpMkLst>
            <pc:docMk/>
            <pc:sldMk cId="3646940575" sldId="262"/>
            <ac:grpSpMk id="6" creationId="{4C963D6F-8FBA-82DD-3825-4800294FA472}"/>
          </ac:grpSpMkLst>
        </pc:grpChg>
        <pc:picChg chg="mod">
          <ac:chgData name="Olga Lazareva" userId="0cdf09ea-deab-4d5d-a491-b0deefa1d85e" providerId="ADAL" clId="{83BE2D35-0191-4A8F-BE71-049F116F7E8F}" dt="2026-04-09T18:54:24.924" v="3270"/>
          <ac:picMkLst>
            <pc:docMk/>
            <pc:sldMk cId="3646940575" sldId="262"/>
            <ac:picMk id="7" creationId="{2DFFA44A-B560-5467-ED59-4EC1B9E8193B}"/>
          </ac:picMkLst>
        </pc:picChg>
        <pc:picChg chg="add mod">
          <ac:chgData name="Olga Lazareva" userId="0cdf09ea-deab-4d5d-a491-b0deefa1d85e" providerId="ADAL" clId="{83BE2D35-0191-4A8F-BE71-049F116F7E8F}" dt="2026-04-09T19:03:50.515" v="3671" actId="1076"/>
          <ac:picMkLst>
            <pc:docMk/>
            <pc:sldMk cId="3646940575" sldId="262"/>
            <ac:picMk id="10" creationId="{35C0638F-C2A9-02BE-D928-EF7237247CAD}"/>
          </ac:picMkLst>
        </pc:picChg>
        <pc:picChg chg="add mod">
          <ac:chgData name="Olga Lazareva" userId="0cdf09ea-deab-4d5d-a491-b0deefa1d85e" providerId="ADAL" clId="{83BE2D35-0191-4A8F-BE71-049F116F7E8F}" dt="2026-04-09T19:04:22.723" v="3674" actId="1076"/>
          <ac:picMkLst>
            <pc:docMk/>
            <pc:sldMk cId="3646940575" sldId="262"/>
            <ac:picMk id="12" creationId="{C4BC8E3A-2597-5819-FA09-CB132A67A2BD}"/>
          </ac:picMkLst>
        </pc:picChg>
      </pc:sldChg>
      <pc:sldChg chg="addSp delSp modSp new mod modAnim">
        <pc:chgData name="Olga Lazareva" userId="0cdf09ea-deab-4d5d-a491-b0deefa1d85e" providerId="ADAL" clId="{83BE2D35-0191-4A8F-BE71-049F116F7E8F}" dt="2026-04-09T19:23:57.857" v="4059"/>
        <pc:sldMkLst>
          <pc:docMk/>
          <pc:sldMk cId="880572279" sldId="263"/>
        </pc:sldMkLst>
        <pc:spChg chg="mod">
          <ac:chgData name="Olga Lazareva" userId="0cdf09ea-deab-4d5d-a491-b0deefa1d85e" providerId="ADAL" clId="{83BE2D35-0191-4A8F-BE71-049F116F7E8F}" dt="2026-04-09T19:11:09.709" v="3859" actId="20577"/>
          <ac:spMkLst>
            <pc:docMk/>
            <pc:sldMk cId="880572279" sldId="263"/>
            <ac:spMk id="2" creationId="{60D52976-F394-9867-FCAF-AAE865557FCE}"/>
          </ac:spMkLst>
        </pc:spChg>
        <pc:spChg chg="del">
          <ac:chgData name="Olga Lazareva" userId="0cdf09ea-deab-4d5d-a491-b0deefa1d85e" providerId="ADAL" clId="{83BE2D35-0191-4A8F-BE71-049F116F7E8F}" dt="2026-04-09T19:12:20.447" v="3863" actId="478"/>
          <ac:spMkLst>
            <pc:docMk/>
            <pc:sldMk cId="880572279" sldId="263"/>
            <ac:spMk id="3" creationId="{3B641296-5A93-F87B-6B53-D395CE3D2B44}"/>
          </ac:spMkLst>
        </pc:spChg>
        <pc:spChg chg="add mod">
          <ac:chgData name="Olga Lazareva" userId="0cdf09ea-deab-4d5d-a491-b0deefa1d85e" providerId="ADAL" clId="{83BE2D35-0191-4A8F-BE71-049F116F7E8F}" dt="2026-04-09T19:14:15.564" v="3874" actId="1076"/>
          <ac:spMkLst>
            <pc:docMk/>
            <pc:sldMk cId="880572279" sldId="263"/>
            <ac:spMk id="6" creationId="{59656310-EB68-7FE0-52F7-21B57F1F6B91}"/>
          </ac:spMkLst>
        </pc:spChg>
        <pc:picChg chg="add mod">
          <ac:chgData name="Olga Lazareva" userId="0cdf09ea-deab-4d5d-a491-b0deefa1d85e" providerId="ADAL" clId="{83BE2D35-0191-4A8F-BE71-049F116F7E8F}" dt="2026-04-09T19:13:00.692" v="3871" actId="1076"/>
          <ac:picMkLst>
            <pc:docMk/>
            <pc:sldMk cId="880572279" sldId="263"/>
            <ac:picMk id="1026" creationId="{486E7980-ECF6-C819-609E-3136C94280CA}"/>
          </ac:picMkLst>
        </pc:picChg>
        <pc:picChg chg="add mod">
          <ac:chgData name="Olga Lazareva" userId="0cdf09ea-deab-4d5d-a491-b0deefa1d85e" providerId="ADAL" clId="{83BE2D35-0191-4A8F-BE71-049F116F7E8F}" dt="2026-04-09T19:12:57.054" v="3870" actId="1076"/>
          <ac:picMkLst>
            <pc:docMk/>
            <pc:sldMk cId="880572279" sldId="263"/>
            <ac:picMk id="1028" creationId="{1738CB99-48CB-98C7-A40C-F3F3A663068D}"/>
          </ac:picMkLst>
        </pc:picChg>
      </pc:sldChg>
      <pc:sldChg chg="addSp modSp new mod modAnim">
        <pc:chgData name="Olga Lazareva" userId="0cdf09ea-deab-4d5d-a491-b0deefa1d85e" providerId="ADAL" clId="{83BE2D35-0191-4A8F-BE71-049F116F7E8F}" dt="2026-04-10T14:29:37.243" v="4751" actId="20577"/>
        <pc:sldMkLst>
          <pc:docMk/>
          <pc:sldMk cId="1763922175" sldId="264"/>
        </pc:sldMkLst>
        <pc:spChg chg="mod">
          <ac:chgData name="Olga Lazareva" userId="0cdf09ea-deab-4d5d-a491-b0deefa1d85e" providerId="ADAL" clId="{83BE2D35-0191-4A8F-BE71-049F116F7E8F}" dt="2026-04-09T20:01:08.300" v="4219" actId="113"/>
          <ac:spMkLst>
            <pc:docMk/>
            <pc:sldMk cId="1763922175" sldId="264"/>
            <ac:spMk id="2" creationId="{4F3D68BC-400B-2610-1BCA-F3F301A87830}"/>
          </ac:spMkLst>
        </pc:spChg>
        <pc:spChg chg="mod">
          <ac:chgData name="Olga Lazareva" userId="0cdf09ea-deab-4d5d-a491-b0deefa1d85e" providerId="ADAL" clId="{83BE2D35-0191-4A8F-BE71-049F116F7E8F}" dt="2026-04-10T14:29:37.243" v="4751" actId="20577"/>
          <ac:spMkLst>
            <pc:docMk/>
            <pc:sldMk cId="1763922175" sldId="264"/>
            <ac:spMk id="3" creationId="{D59DB405-A091-1F7D-C5BF-E258419BA0A7}"/>
          </ac:spMkLst>
        </pc:spChg>
        <pc:spChg chg="mod">
          <ac:chgData name="Olga Lazareva" userId="0cdf09ea-deab-4d5d-a491-b0deefa1d85e" providerId="ADAL" clId="{83BE2D35-0191-4A8F-BE71-049F116F7E8F}" dt="2026-04-10T13:47:36.143" v="4222" actId="20577"/>
          <ac:spMkLst>
            <pc:docMk/>
            <pc:sldMk cId="1763922175" sldId="264"/>
            <ac:spMk id="7" creationId="{3E45930D-D6B8-01DC-1836-E3F350433009}"/>
          </ac:spMkLst>
        </pc:spChg>
        <pc:spChg chg="add mod">
          <ac:chgData name="Olga Lazareva" userId="0cdf09ea-deab-4d5d-a491-b0deefa1d85e" providerId="ADAL" clId="{83BE2D35-0191-4A8F-BE71-049F116F7E8F}" dt="2026-04-10T14:01:12.802" v="4429" actId="1076"/>
          <ac:spMkLst>
            <pc:docMk/>
            <pc:sldMk cId="1763922175" sldId="264"/>
            <ac:spMk id="9" creationId="{63BC3DCA-2E2D-A3F3-459B-048334829C1B}"/>
          </ac:spMkLst>
        </pc:spChg>
        <pc:grpChg chg="add mod">
          <ac:chgData name="Olga Lazareva" userId="0cdf09ea-deab-4d5d-a491-b0deefa1d85e" providerId="ADAL" clId="{83BE2D35-0191-4A8F-BE71-049F116F7E8F}" dt="2026-04-10T13:47:31.502" v="4220"/>
          <ac:grpSpMkLst>
            <pc:docMk/>
            <pc:sldMk cId="1763922175" sldId="264"/>
            <ac:grpSpMk id="5" creationId="{492D5D3C-D793-69B6-E516-9B0B131368DC}"/>
          </ac:grpSpMkLst>
        </pc:grpChg>
        <pc:picChg chg="mod">
          <ac:chgData name="Olga Lazareva" userId="0cdf09ea-deab-4d5d-a491-b0deefa1d85e" providerId="ADAL" clId="{83BE2D35-0191-4A8F-BE71-049F116F7E8F}" dt="2026-04-10T13:47:31.502" v="4220"/>
          <ac:picMkLst>
            <pc:docMk/>
            <pc:sldMk cId="1763922175" sldId="264"/>
            <ac:picMk id="6" creationId="{8EB201CC-68DB-4B6D-12C8-DEC7E28BE41D}"/>
          </ac:picMkLst>
        </pc:picChg>
      </pc:sldChg>
      <pc:sldChg chg="addSp delSp modSp add mod modAnim">
        <pc:chgData name="Olga Lazareva" userId="0cdf09ea-deab-4d5d-a491-b0deefa1d85e" providerId="ADAL" clId="{83BE2D35-0191-4A8F-BE71-049F116F7E8F}" dt="2026-04-10T14:56:23.269" v="5874"/>
        <pc:sldMkLst>
          <pc:docMk/>
          <pc:sldMk cId="1248468578" sldId="265"/>
        </pc:sldMkLst>
        <pc:spChg chg="mod">
          <ac:chgData name="Olga Lazareva" userId="0cdf09ea-deab-4d5d-a491-b0deefa1d85e" providerId="ADAL" clId="{83BE2D35-0191-4A8F-BE71-049F116F7E8F}" dt="2026-04-10T14:30:09.442" v="4814" actId="20577"/>
          <ac:spMkLst>
            <pc:docMk/>
            <pc:sldMk cId="1248468578" sldId="265"/>
            <ac:spMk id="2" creationId="{5C79CE56-91E4-0BF9-5AAD-9FC642501FBD}"/>
          </ac:spMkLst>
        </pc:spChg>
        <pc:spChg chg="mod">
          <ac:chgData name="Olga Lazareva" userId="0cdf09ea-deab-4d5d-a491-b0deefa1d85e" providerId="ADAL" clId="{83BE2D35-0191-4A8F-BE71-049F116F7E8F}" dt="2026-04-10T14:45:47.765" v="5498" actId="14100"/>
          <ac:spMkLst>
            <pc:docMk/>
            <pc:sldMk cId="1248468578" sldId="265"/>
            <ac:spMk id="3" creationId="{1D0897FC-3B5F-2410-E264-1836F384A4E2}"/>
          </ac:spMkLst>
        </pc:spChg>
        <pc:spChg chg="del topLvl">
          <ac:chgData name="Olga Lazareva" userId="0cdf09ea-deab-4d5d-a491-b0deefa1d85e" providerId="ADAL" clId="{83BE2D35-0191-4A8F-BE71-049F116F7E8F}" dt="2026-04-10T14:29:46.403" v="4752" actId="478"/>
          <ac:spMkLst>
            <pc:docMk/>
            <pc:sldMk cId="1248468578" sldId="265"/>
            <ac:spMk id="7" creationId="{B6C28A4E-F4F8-5C26-7C8E-0FDB690A23C3}"/>
          </ac:spMkLst>
        </pc:spChg>
        <pc:spChg chg="add mod">
          <ac:chgData name="Olga Lazareva" userId="0cdf09ea-deab-4d5d-a491-b0deefa1d85e" providerId="ADAL" clId="{83BE2D35-0191-4A8F-BE71-049F116F7E8F}" dt="2026-04-10T14:47:30.132" v="5512" actId="14100"/>
          <ac:spMkLst>
            <pc:docMk/>
            <pc:sldMk cId="1248468578" sldId="265"/>
            <ac:spMk id="11" creationId="{859C5569-1E79-62D8-01A1-50F9BDF3A80B}"/>
          </ac:spMkLst>
        </pc:spChg>
        <pc:grpChg chg="del">
          <ac:chgData name="Olga Lazareva" userId="0cdf09ea-deab-4d5d-a491-b0deefa1d85e" providerId="ADAL" clId="{83BE2D35-0191-4A8F-BE71-049F116F7E8F}" dt="2026-04-10T14:29:46.403" v="4752" actId="478"/>
          <ac:grpSpMkLst>
            <pc:docMk/>
            <pc:sldMk cId="1248468578" sldId="265"/>
            <ac:grpSpMk id="5" creationId="{47025A43-7E41-2A56-CF0C-F6EC2DC57C7C}"/>
          </ac:grpSpMkLst>
        </pc:grpChg>
        <pc:picChg chg="del topLvl">
          <ac:chgData name="Olga Lazareva" userId="0cdf09ea-deab-4d5d-a491-b0deefa1d85e" providerId="ADAL" clId="{83BE2D35-0191-4A8F-BE71-049F116F7E8F}" dt="2026-04-10T14:29:50.493" v="4753" actId="478"/>
          <ac:picMkLst>
            <pc:docMk/>
            <pc:sldMk cId="1248468578" sldId="265"/>
            <ac:picMk id="6" creationId="{12DB5036-B337-3511-5115-DFA5FD978509}"/>
          </ac:picMkLst>
        </pc:picChg>
        <pc:picChg chg="add del mod modCrop">
          <ac:chgData name="Olga Lazareva" userId="0cdf09ea-deab-4d5d-a491-b0deefa1d85e" providerId="ADAL" clId="{83BE2D35-0191-4A8F-BE71-049F116F7E8F}" dt="2026-04-10T14:46:44.982" v="5503" actId="478"/>
          <ac:picMkLst>
            <pc:docMk/>
            <pc:sldMk cId="1248468578" sldId="265"/>
            <ac:picMk id="9" creationId="{0FC14ABB-AB5E-8E6D-77A8-F9C0D241A0B1}"/>
          </ac:picMkLst>
        </pc:picChg>
        <pc:picChg chg="add mod">
          <ac:chgData name="Olga Lazareva" userId="0cdf09ea-deab-4d5d-a491-b0deefa1d85e" providerId="ADAL" clId="{83BE2D35-0191-4A8F-BE71-049F116F7E8F}" dt="2026-04-10T14:46:55.797" v="5507" actId="1076"/>
          <ac:picMkLst>
            <pc:docMk/>
            <pc:sldMk cId="1248468578" sldId="265"/>
            <ac:picMk id="1026" creationId="{7E618C0C-F626-38CB-808E-4EFE0980EF2E}"/>
          </ac:picMkLst>
        </pc:picChg>
      </pc:sldChg>
      <pc:sldChg chg="addSp modSp new mod modAnim">
        <pc:chgData name="Olga Lazareva" userId="0cdf09ea-deab-4d5d-a491-b0deefa1d85e" providerId="ADAL" clId="{83BE2D35-0191-4A8F-BE71-049F116F7E8F}" dt="2026-04-10T14:49:04.063" v="5518" actId="1076"/>
        <pc:sldMkLst>
          <pc:docMk/>
          <pc:sldMk cId="2539954090" sldId="266"/>
        </pc:sldMkLst>
        <pc:spChg chg="mod">
          <ac:chgData name="Olga Lazareva" userId="0cdf09ea-deab-4d5d-a491-b0deefa1d85e" providerId="ADAL" clId="{83BE2D35-0191-4A8F-BE71-049F116F7E8F}" dt="2026-04-10T14:36:09.851" v="4837" actId="20577"/>
          <ac:spMkLst>
            <pc:docMk/>
            <pc:sldMk cId="2539954090" sldId="266"/>
            <ac:spMk id="2" creationId="{8123682D-1ECB-BAD8-5232-C7C4BC56A9B8}"/>
          </ac:spMkLst>
        </pc:spChg>
        <pc:spChg chg="mod">
          <ac:chgData name="Olga Lazareva" userId="0cdf09ea-deab-4d5d-a491-b0deefa1d85e" providerId="ADAL" clId="{83BE2D35-0191-4A8F-BE71-049F116F7E8F}" dt="2026-04-10T14:44:14.606" v="5497" actId="20577"/>
          <ac:spMkLst>
            <pc:docMk/>
            <pc:sldMk cId="2539954090" sldId="266"/>
            <ac:spMk id="3" creationId="{42BEF82B-D30B-38EF-4181-EA2C5F7167BA}"/>
          </ac:spMkLst>
        </pc:spChg>
        <pc:spChg chg="add mod">
          <ac:chgData name="Olga Lazareva" userId="0cdf09ea-deab-4d5d-a491-b0deefa1d85e" providerId="ADAL" clId="{83BE2D35-0191-4A8F-BE71-049F116F7E8F}" dt="2026-04-10T14:49:04.063" v="5518" actId="1076"/>
          <ac:spMkLst>
            <pc:docMk/>
            <pc:sldMk cId="2539954090" sldId="266"/>
            <ac:spMk id="6" creationId="{CF121C4A-5B4B-812F-4682-1B5B45C8A81C}"/>
          </ac:spMkLst>
        </pc:spChg>
        <pc:picChg chg="add mod">
          <ac:chgData name="Olga Lazareva" userId="0cdf09ea-deab-4d5d-a491-b0deefa1d85e" providerId="ADAL" clId="{83BE2D35-0191-4A8F-BE71-049F116F7E8F}" dt="2026-04-10T14:48:32.758" v="5515" actId="1076"/>
          <ac:picMkLst>
            <pc:docMk/>
            <pc:sldMk cId="2539954090" sldId="266"/>
            <ac:picMk id="2050" creationId="{4B44DAFC-8648-C0E7-914C-B3D3676958CA}"/>
          </ac:picMkLst>
        </pc:picChg>
      </pc:sldChg>
      <pc:sldChg chg="addSp delSp modSp new mod setBg modAnim">
        <pc:chgData name="Olga Lazareva" userId="0cdf09ea-deab-4d5d-a491-b0deefa1d85e" providerId="ADAL" clId="{83BE2D35-0191-4A8F-BE71-049F116F7E8F}" dt="2026-04-10T15:36:23.711" v="5939" actId="20577"/>
        <pc:sldMkLst>
          <pc:docMk/>
          <pc:sldMk cId="333193876" sldId="267"/>
        </pc:sldMkLst>
        <pc:spChg chg="mod">
          <ac:chgData name="Olga Lazareva" userId="0cdf09ea-deab-4d5d-a491-b0deefa1d85e" providerId="ADAL" clId="{83BE2D35-0191-4A8F-BE71-049F116F7E8F}" dt="2026-04-10T15:35:56.476" v="5933" actId="26606"/>
          <ac:spMkLst>
            <pc:docMk/>
            <pc:sldMk cId="333193876" sldId="267"/>
            <ac:spMk id="2" creationId="{F964A237-157C-1E9F-067C-228839DA1555}"/>
          </ac:spMkLst>
        </pc:spChg>
        <pc:spChg chg="mod ord">
          <ac:chgData name="Olga Lazareva" userId="0cdf09ea-deab-4d5d-a491-b0deefa1d85e" providerId="ADAL" clId="{83BE2D35-0191-4A8F-BE71-049F116F7E8F}" dt="2026-04-10T15:36:23.711" v="5939" actId="20577"/>
          <ac:spMkLst>
            <pc:docMk/>
            <pc:sldMk cId="333193876" sldId="267"/>
            <ac:spMk id="3" creationId="{6D1BD5BC-46D3-E876-16E6-B52056FC8FBE}"/>
          </ac:spMkLst>
        </pc:spChg>
        <pc:spChg chg="mod">
          <ac:chgData name="Olga Lazareva" userId="0cdf09ea-deab-4d5d-a491-b0deefa1d85e" providerId="ADAL" clId="{83BE2D35-0191-4A8F-BE71-049F116F7E8F}" dt="2026-04-10T15:00:32.737" v="5892" actId="26606"/>
          <ac:spMkLst>
            <pc:docMk/>
            <pc:sldMk cId="333193876" sldId="267"/>
            <ac:spMk id="4" creationId="{BE584BA5-76CA-07F2-33E6-86AF8AD6C041}"/>
          </ac:spMkLst>
        </pc:spChg>
        <pc:spChg chg="add del">
          <ac:chgData name="Olga Lazareva" userId="0cdf09ea-deab-4d5d-a491-b0deefa1d85e" providerId="ADAL" clId="{83BE2D35-0191-4A8F-BE71-049F116F7E8F}" dt="2026-04-10T15:00:22.311" v="5889" actId="26606"/>
          <ac:spMkLst>
            <pc:docMk/>
            <pc:sldMk cId="333193876" sldId="267"/>
            <ac:spMk id="11" creationId="{5A0118C5-4F8D-4CF4-BADD-53FEACC6C42A}"/>
          </ac:spMkLst>
        </pc:spChg>
        <pc:spChg chg="add del">
          <ac:chgData name="Olga Lazareva" userId="0cdf09ea-deab-4d5d-a491-b0deefa1d85e" providerId="ADAL" clId="{83BE2D35-0191-4A8F-BE71-049F116F7E8F}" dt="2026-04-10T15:00:32.729" v="5891" actId="26606"/>
          <ac:spMkLst>
            <pc:docMk/>
            <pc:sldMk cId="333193876" sldId="267"/>
            <ac:spMk id="24" creationId="{B95B9BA8-1D69-4796-85F5-B6D0BD52354B}"/>
          </ac:spMkLst>
        </pc:spChg>
        <pc:spChg chg="add del">
          <ac:chgData name="Olga Lazareva" userId="0cdf09ea-deab-4d5d-a491-b0deefa1d85e" providerId="ADAL" clId="{83BE2D35-0191-4A8F-BE71-049F116F7E8F}" dt="2026-04-10T15:35:56.476" v="5933" actId="26606"/>
          <ac:spMkLst>
            <pc:docMk/>
            <pc:sldMk cId="333193876" sldId="267"/>
            <ac:spMk id="29" creationId="{5A0118C5-4F8D-4CF4-BADD-53FEACC6C42A}"/>
          </ac:spMkLst>
        </pc:spChg>
        <pc:spChg chg="add">
          <ac:chgData name="Olga Lazareva" userId="0cdf09ea-deab-4d5d-a491-b0deefa1d85e" providerId="ADAL" clId="{83BE2D35-0191-4A8F-BE71-049F116F7E8F}" dt="2026-04-10T15:35:56.476" v="5933" actId="26606"/>
          <ac:spMkLst>
            <pc:docMk/>
            <pc:sldMk cId="333193876" sldId="267"/>
            <ac:spMk id="36" creationId="{AB5B657C-AB94-41F2-A8D4-DB248DE8AAA0}"/>
          </ac:spMkLst>
        </pc:spChg>
        <pc:grpChg chg="add del">
          <ac:chgData name="Olga Lazareva" userId="0cdf09ea-deab-4d5d-a491-b0deefa1d85e" providerId="ADAL" clId="{83BE2D35-0191-4A8F-BE71-049F116F7E8F}" dt="2026-04-10T15:00:22.311" v="5889" actId="26606"/>
          <ac:grpSpMkLst>
            <pc:docMk/>
            <pc:sldMk cId="333193876" sldId="267"/>
            <ac:grpSpMk id="13" creationId="{B894EFA8-F425-4D19-A94B-445388B31E20}"/>
          </ac:grpSpMkLst>
        </pc:grpChg>
        <pc:grpChg chg="add del">
          <ac:chgData name="Olga Lazareva" userId="0cdf09ea-deab-4d5d-a491-b0deefa1d85e" providerId="ADAL" clId="{83BE2D35-0191-4A8F-BE71-049F116F7E8F}" dt="2026-04-10T15:00:22.311" v="5889" actId="26606"/>
          <ac:grpSpMkLst>
            <pc:docMk/>
            <pc:sldMk cId="333193876" sldId="267"/>
            <ac:grpSpMk id="17" creationId="{582A903B-6B78-4F0A-B7C9-3D80499020B8}"/>
          </ac:grpSpMkLst>
        </pc:grpChg>
        <pc:grpChg chg="add del">
          <ac:chgData name="Olga Lazareva" userId="0cdf09ea-deab-4d5d-a491-b0deefa1d85e" providerId="ADAL" clId="{83BE2D35-0191-4A8F-BE71-049F116F7E8F}" dt="2026-04-10T15:00:32.729" v="5891" actId="26606"/>
          <ac:grpSpMkLst>
            <pc:docMk/>
            <pc:sldMk cId="333193876" sldId="267"/>
            <ac:grpSpMk id="25" creationId="{23705FF7-CAB4-430F-A07B-AF2245F17F1C}"/>
          </ac:grpSpMkLst>
        </pc:grpChg>
        <pc:grpChg chg="add del">
          <ac:chgData name="Olga Lazareva" userId="0cdf09ea-deab-4d5d-a491-b0deefa1d85e" providerId="ADAL" clId="{83BE2D35-0191-4A8F-BE71-049F116F7E8F}" dt="2026-04-10T15:35:56.476" v="5933" actId="26606"/>
          <ac:grpSpMkLst>
            <pc:docMk/>
            <pc:sldMk cId="333193876" sldId="267"/>
            <ac:grpSpMk id="30" creationId="{B894EFA8-F425-4D19-A94B-445388B31E20}"/>
          </ac:grpSpMkLst>
        </pc:grpChg>
        <pc:grpChg chg="add del">
          <ac:chgData name="Olga Lazareva" userId="0cdf09ea-deab-4d5d-a491-b0deefa1d85e" providerId="ADAL" clId="{83BE2D35-0191-4A8F-BE71-049F116F7E8F}" dt="2026-04-10T15:35:56.476" v="5933" actId="26606"/>
          <ac:grpSpMkLst>
            <pc:docMk/>
            <pc:sldMk cId="333193876" sldId="267"/>
            <ac:grpSpMk id="31" creationId="{582A903B-6B78-4F0A-B7C9-3D80499020B8}"/>
          </ac:grpSpMkLst>
        </pc:grpChg>
        <pc:grpChg chg="add">
          <ac:chgData name="Olga Lazareva" userId="0cdf09ea-deab-4d5d-a491-b0deefa1d85e" providerId="ADAL" clId="{83BE2D35-0191-4A8F-BE71-049F116F7E8F}" dt="2026-04-10T15:35:56.476" v="5933" actId="26606"/>
          <ac:grpSpMkLst>
            <pc:docMk/>
            <pc:sldMk cId="333193876" sldId="267"/>
            <ac:grpSpMk id="38" creationId="{81BD5961-0F42-4962-9733-6F5C6D1DDAEF}"/>
          </ac:grpSpMkLst>
        </pc:grpChg>
        <pc:grpChg chg="add">
          <ac:chgData name="Olga Lazareva" userId="0cdf09ea-deab-4d5d-a491-b0deefa1d85e" providerId="ADAL" clId="{83BE2D35-0191-4A8F-BE71-049F116F7E8F}" dt="2026-04-10T15:35:56.476" v="5933" actId="26606"/>
          <ac:grpSpMkLst>
            <pc:docMk/>
            <pc:sldMk cId="333193876" sldId="267"/>
            <ac:grpSpMk id="42" creationId="{A6DDA534-C87C-457B-A8D4-2E01B5497BD8}"/>
          </ac:grpSpMkLst>
        </pc:grpChg>
        <pc:picChg chg="add mod ord">
          <ac:chgData name="Olga Lazareva" userId="0cdf09ea-deab-4d5d-a491-b0deefa1d85e" providerId="ADAL" clId="{83BE2D35-0191-4A8F-BE71-049F116F7E8F}" dt="2026-04-10T15:35:56.476" v="5933" actId="26606"/>
          <ac:picMkLst>
            <pc:docMk/>
            <pc:sldMk cId="333193876" sldId="267"/>
            <ac:picMk id="6" creationId="{879A9F34-65FE-B185-FF9C-27B9B73626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2F2A2-81B5-4B31-AF24-3660FA63D18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50C34-9E74-44B2-B487-EE6ED657E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50C34-9E74-44B2-B487-EE6ED657E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2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402F-B5D7-AEF8-2901-2CDFF62239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A9E6A-A22F-E489-2118-F433BBD5E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16085-1F7A-8196-74D2-F2D76007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B79B-1278-C23B-8F19-3889DD61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A00E9-5A57-17A9-38C1-01302CBE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0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6352-60F2-B6DD-3AA6-9184D3482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F248-431F-091A-246C-5146D1E66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4FAC3-687E-EDB1-3B57-9BC3F0E9E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F0C8-9E21-4EDC-075D-8ECAFD989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0E31-98A9-24AF-9550-BB90D887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8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B125DB-7146-C20B-B9FA-135D41E89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B4238-9727-BDDA-0D5E-936DF1F58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1940-B9B7-01AE-39D4-1571BF40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5A3F8-BEA8-1D55-0C90-3C52347D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FD5A-6116-D920-93FC-1A88E950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2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8B64-B17A-D6F5-5A04-629B91FB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65F82-DA10-F28F-0649-084A84B9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00C39-9159-E14A-C5D9-AD4825D18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0596D-7053-246A-9D37-F7205B09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2A310-7F1D-C3B3-3B71-47C145E8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4939-CB8B-CA4B-0E7F-943A7D294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F476B-A59F-E85E-CC7A-5E23B3D3D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2D98A-FE38-F7E6-BD60-4A200C1B2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2A217-692C-14F6-E48C-BF144780D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19F2-2F65-EA3A-DD9C-03B8A592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51EB4-5771-155A-FDBB-BA8D45C0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8E12C-DF63-CC17-CA4F-F93E0AA9D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D1767E-5758-3ED1-C32D-2CBAE7E67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E7FD1-2C94-CA91-2583-3A21C323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CD1DA-CADC-B15F-586D-90B2A7C0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AFADD-F15A-500C-49E4-53A0C026E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211D3-EE75-FCD6-C9E3-1E8C4423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EB5FF-B5C1-C336-CF24-85A3ADFB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AEE56-9D4C-00D5-BD49-E02E3B135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64934-6450-C8C7-632B-AEEC88E1C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035BF-AF56-34E1-DF52-960539B7CD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2A883-CD0D-207A-A183-5798204A5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25290-C6EA-50CA-3873-69A7E9A1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8F92F-7A62-8D51-4A0E-3A76F854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2F6C-A8A3-F0FD-B632-E8169953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68F952-AA6F-2210-0395-13BAC103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2067D6-D3FF-854E-D565-933A1F8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9A6A8-4F1A-4C19-5F1F-B3F2F0DC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7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7130BB-0E42-8CF5-E217-C2D165EA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85338-5F3C-FC61-27E5-0AE79DDE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00247-281F-16A5-DD45-0AD6BB6C2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7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94CD-373D-0346-562F-9C0D9E31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DB55-30B6-7B71-B0B3-265A18D64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789304-318C-257B-1102-6D3FE9D5D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E5C7D-888E-341B-AA92-33AC95CC0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8AADE-78C9-AB90-6022-180E1C96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B28BD-E415-E078-20C3-006CA90C2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E968-3DCE-89A5-7502-7A7D9FCFB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31931-F3DF-A073-C974-4FD545611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5BCAE-C237-51C6-F921-F89805DC7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3E744-8A54-56F9-E214-7B525663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2D0CF-DB0F-2DE6-5D35-0676403F2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B1E68-D7D4-B92C-DF05-A5F95F30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722A25-F391-3F99-E2EC-87B00701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E5F61-876B-3A36-4E7F-3A6B7A010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29BC-E5A0-8012-869F-042AE38A3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4/16/2026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7B265-4788-541A-2329-3A2B07B03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68393-DB61-0410-E03A-5C605C0B0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43045A-E0BE-440B-98D1-4D367D83E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0057012/mediaviewer/rm3960095232/?ref_=tt_ov_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e You a Rat or a Pigeon? – JON HARARI">
            <a:extLst>
              <a:ext uri="{FF2B5EF4-FFF2-40B4-BE49-F238E27FC236}">
                <a16:creationId xmlns:a16="http://schemas.microsoft.com/office/drawing/2014/main" id="{220229CE-1437-01EF-1097-E4BDAC7BE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1130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D9967-2257-7458-4B4B-68C827B83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514" y="1122362"/>
            <a:ext cx="11354268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Mixed Models for Animal Models: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 Quick, Practical Introduction in 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D92F8-A512-6311-92C2-FE342B9B8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Olga Lazareva</a:t>
            </a:r>
          </a:p>
          <a:p>
            <a:r>
              <a:rPr lang="en-US" dirty="0">
                <a:solidFill>
                  <a:srgbClr val="FFFFFF"/>
                </a:solidFill>
              </a:rPr>
              <a:t>Drake University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788FD-7881-74E4-F4B7-0D5C152D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CO3, 4/16/2026</a:t>
            </a:r>
          </a:p>
        </p:txBody>
      </p:sp>
    </p:spTree>
    <p:extLst>
      <p:ext uri="{BB962C8B-B14F-4D97-AF65-F5344CB8AC3E}">
        <p14:creationId xmlns:p14="http://schemas.microsoft.com/office/powerpoint/2010/main" val="2627377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3C337-8395-1403-49C0-1269B6C08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CE56-91E4-0BF9-5AAD-9FC64250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GLMM handles individual differences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897FC-3B5F-2410-E264-1836F384A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280" y="1825625"/>
            <a:ext cx="5430520" cy="4351338"/>
          </a:xfrm>
        </p:spPr>
        <p:txBody>
          <a:bodyPr/>
          <a:lstStyle/>
          <a:p>
            <a:r>
              <a:rPr lang="en-US" dirty="0"/>
              <a:t>ANOVA averages out individual differences as noise</a:t>
            </a:r>
          </a:p>
          <a:p>
            <a:r>
              <a:rPr lang="en-US" dirty="0"/>
              <a:t>GLMM asks: How does this effect vary across individuals?</a:t>
            </a:r>
          </a:p>
          <a:p>
            <a:pPr lvl="1"/>
            <a:r>
              <a:rPr lang="en-US" dirty="0"/>
              <a:t>Fixed effects: True on average</a:t>
            </a:r>
          </a:p>
          <a:p>
            <a:pPr lvl="1"/>
            <a:r>
              <a:rPr lang="en-US" dirty="0"/>
              <a:t>Random effects: Individual variability</a:t>
            </a:r>
          </a:p>
          <a:p>
            <a:pPr lvl="1"/>
            <a:r>
              <a:rPr lang="en-US" dirty="0"/>
              <a:t>Allows to see the pattern AND the exceptions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312EE-DB11-5E6F-F694-AA812108F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1026" name="Picture 2" descr="Inherited Characteristics Gallery">
            <a:extLst>
              <a:ext uri="{FF2B5EF4-FFF2-40B4-BE49-F238E27FC236}">
                <a16:creationId xmlns:a16="http://schemas.microsoft.com/office/drawing/2014/main" id="{7E618C0C-F626-38CB-808E-4EFE0980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1957070"/>
            <a:ext cx="4513919" cy="29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9C5569-1E79-62D8-01A1-50F9BDF3A80B}"/>
              </a:ext>
            </a:extLst>
          </p:cNvPr>
          <p:cNvSpPr txBox="1"/>
          <p:nvPr/>
        </p:nvSpPr>
        <p:spPr>
          <a:xfrm>
            <a:off x="838200" y="4900930"/>
            <a:ext cx="4104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https://learn-genetics.b-cdn.net/pigeons/other/images/Proportion.jpg</a:t>
            </a:r>
          </a:p>
        </p:txBody>
      </p:sp>
    </p:spTree>
    <p:extLst>
      <p:ext uri="{BB962C8B-B14F-4D97-AF65-F5344CB8AC3E}">
        <p14:creationId xmlns:p14="http://schemas.microsoft.com/office/powerpoint/2010/main" val="12484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682D-1ECB-BAD8-5232-C7C4BC56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GLMM?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EF82B-D30B-38EF-4181-EA2C5F716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Uses data as collected</a:t>
            </a:r>
          </a:p>
          <a:p>
            <a:pPr lvl="1"/>
            <a:r>
              <a:rPr lang="en-US" dirty="0"/>
              <a:t> No averaging, no percent change, no arbitrary decisions</a:t>
            </a:r>
          </a:p>
          <a:p>
            <a:pPr lvl="1"/>
            <a:r>
              <a:rPr lang="en-US" dirty="0"/>
              <a:t>Handles incomplete data</a:t>
            </a:r>
          </a:p>
          <a:p>
            <a:r>
              <a:rPr lang="en-US" dirty="0"/>
              <a:t>Handles continuous variables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posthoc</a:t>
            </a:r>
            <a:r>
              <a:rPr lang="en-US" dirty="0"/>
              <a:t> fishing </a:t>
            </a:r>
          </a:p>
          <a:p>
            <a:r>
              <a:rPr lang="en-US" dirty="0"/>
              <a:t>Matches model to the data</a:t>
            </a:r>
          </a:p>
          <a:p>
            <a:pPr lvl="1"/>
            <a:r>
              <a:rPr lang="en-US" dirty="0"/>
              <a:t>Binary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/>
              <a:t>binomial, counts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/>
              <a:t>Poisson/negative binomial,  latencies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dirty="0"/>
              <a:t> Gamma/inverse Gaussian, etc.</a:t>
            </a:r>
          </a:p>
          <a:p>
            <a:r>
              <a:rPr lang="en-US" dirty="0"/>
              <a:t>Handles individual differences</a:t>
            </a:r>
          </a:p>
          <a:p>
            <a:pPr lvl="1"/>
            <a:r>
              <a:rPr lang="en-US" dirty="0"/>
              <a:t>No need to remove “outliers”</a:t>
            </a:r>
          </a:p>
          <a:p>
            <a:r>
              <a:rPr lang="en-US" dirty="0"/>
              <a:t>Allows to investigate diverse individual strategies in absence of group effect</a:t>
            </a:r>
          </a:p>
          <a:p>
            <a:r>
              <a:rPr lang="en-US" dirty="0"/>
              <a:t>Instead of making data behave, use the model that understands behavior of your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7D51B-4BF1-41A9-3D75-35775039F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2050" name="Picture 2" descr="Pigeon - Animal Facts for Kids - Characteristics &amp; Pictures">
            <a:extLst>
              <a:ext uri="{FF2B5EF4-FFF2-40B4-BE49-F238E27FC236}">
                <a16:creationId xmlns:a16="http://schemas.microsoft.com/office/drawing/2014/main" id="{4B44DAFC-8648-C0E7-914C-B3D367695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193040"/>
            <a:ext cx="3528060" cy="235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21C4A-5B4B-812F-4682-1B5B45C8A81C}"/>
              </a:ext>
            </a:extLst>
          </p:cNvPr>
          <p:cNvSpPr txBox="1"/>
          <p:nvPr/>
        </p:nvSpPr>
        <p:spPr>
          <a:xfrm>
            <a:off x="6329680" y="6492875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https://www.animalfunfacts.net/images/stories/photos/birds/pigeons/pigeon/pigeon_curious_l.jpg</a:t>
            </a:r>
          </a:p>
        </p:txBody>
      </p:sp>
    </p:spTree>
    <p:extLst>
      <p:ext uri="{BB962C8B-B14F-4D97-AF65-F5344CB8AC3E}">
        <p14:creationId xmlns:p14="http://schemas.microsoft.com/office/powerpoint/2010/main" val="253995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B5B657C-AB94-41F2-A8D4-DB248DE8A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64A237-157C-1E9F-067C-228839D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58614"/>
            <a:ext cx="4150804" cy="1431000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Okay, now what?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A9F34-65FE-B185-FF9C-27B9B736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96" b="-1"/>
          <a:stretch>
            <a:fillRect/>
          </a:stretch>
        </p:blipFill>
        <p:spPr>
          <a:xfrm>
            <a:off x="1745307" y="2212356"/>
            <a:ext cx="3217333" cy="3217333"/>
          </a:xfrm>
          <a:prstGeom prst="rect">
            <a:avLst/>
          </a:prstGeom>
        </p:spPr>
      </p:pic>
      <p:grpSp>
        <p:nvGrpSpPr>
          <p:cNvPr id="38" name="Graphic 38">
            <a:extLst>
              <a:ext uri="{FF2B5EF4-FFF2-40B4-BE49-F238E27FC236}">
                <a16:creationId xmlns:a16="http://schemas.microsoft.com/office/drawing/2014/main" id="{81BD5961-0F42-4962-9733-6F5C6D1DD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96583" y="25334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77DBFCE-421C-448D-BDEC-87B2A63E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8354B52-C962-453E-A165-83A1CDA97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D5BC-46D3-E876-16E6-B52056FC8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 I have to use 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Mixed models are also available in SPSS, JASP, etc.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But, R is most flexible and diverse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Where do I learn R?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Google, </a:t>
            </a:r>
            <a:r>
              <a:rPr lang="en-US" dirty="0" err="1">
                <a:solidFill>
                  <a:schemeClr val="bg1"/>
                </a:solidFill>
              </a:rPr>
              <a:t>StackOverflow</a:t>
            </a:r>
            <a:r>
              <a:rPr lang="en-US" dirty="0">
                <a:solidFill>
                  <a:schemeClr val="bg1"/>
                </a:solidFill>
              </a:rPr>
              <a:t>, ChatGPT (yes, really), RStudio tutorials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Start small. Copy code. Break things. Ask for help.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4BA5-76CA-07F2-33E6-86AF8AD6C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4/16/2026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6DDA534-C87C-457B-A8D4-2E01B5497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05795" y="5289458"/>
            <a:ext cx="1640978" cy="1568550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B6B2D6A-AC91-48DF-9D3B-66A73340F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F11EA9A-4CE3-4945-AD28-762CE8C57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F72145-93EF-4DDF-AFE8-E3E9B492E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8EAB71-8BF5-4FA0-B2AF-3FB855D3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78A2ED-E49A-45B2-BBB7-61ECAD27E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1D7E95C-F230-428B-8BBA-A1B0A4B8B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A670EDF-AA75-4F70-86B5-3F8256597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A334E92-AEF2-4AD3-9363-D3A0100ED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450097-D3EF-481E-BEE0-805CA19BF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30E6FEF-A4DC-4CC4-85FC-51AF883F5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FA595BD-2D2F-4953-907B-9B017A21F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2CB18FC-DB17-4CCA-8099-BFA281A85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D5A6AFA-6A85-4179-BCA6-0E021DD05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1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5CF7E-160C-BCE9-0D00-13A3111C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6205D-2063-A795-00A5-CE7623DF3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287" y="0"/>
            <a:ext cx="441542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3315DD-05F1-B16D-E6C2-416B10821B80}"/>
              </a:ext>
            </a:extLst>
          </p:cNvPr>
          <p:cNvSpPr txBox="1"/>
          <p:nvPr/>
        </p:nvSpPr>
        <p:spPr>
          <a:xfrm>
            <a:off x="4421392" y="6310574"/>
            <a:ext cx="334921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https://www.imdb.com/title/tt0057012/mediaviewer/rm3960095232/?ref_=tt_ov_i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6F159-10C1-9AE6-850E-D329CC974FA8}"/>
              </a:ext>
            </a:extLst>
          </p:cNvPr>
          <p:cNvSpPr txBox="1"/>
          <p:nvPr/>
        </p:nvSpPr>
        <p:spPr>
          <a:xfrm>
            <a:off x="4779607" y="795184"/>
            <a:ext cx="263278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LMM and GLMM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04F51-319F-CECD-56C6-7D288012CED7}"/>
                  </a:ext>
                </a:extLst>
              </p:cNvPr>
              <p:cNvSpPr txBox="1"/>
              <p:nvPr/>
            </p:nvSpPr>
            <p:spPr>
              <a:xfrm>
                <a:off x="5378828" y="5701588"/>
                <a:ext cx="1800838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𝒁𝒖</m:t>
                      </m:r>
                      <m:r>
                        <a:rPr lang="en-US" sz="1600" b="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0A04F51-319F-CECD-56C6-7D288012C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28" y="5701588"/>
                <a:ext cx="1800838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A8030FE-4121-42B9-C73E-AC4D67D274BE}"/>
              </a:ext>
            </a:extLst>
          </p:cNvPr>
          <p:cNvSpPr txBox="1"/>
          <p:nvPr/>
        </p:nvSpPr>
        <p:spPr>
          <a:xfrm>
            <a:off x="5379814" y="1887485"/>
            <a:ext cx="144172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Or: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How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I Learned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To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Stop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Worrying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And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Love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Arial Black" panose="020B0A04020102020204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923014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10E1-25E8-1D49-017C-D0133758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I need fancy stats?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D6D4-3032-FE57-3463-F9DC1A76C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975"/>
            <a:ext cx="10515600" cy="39049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Animal cognition: What do we measure?</a:t>
            </a:r>
          </a:p>
          <a:p>
            <a:pPr lvl="1"/>
            <a:r>
              <a:rPr lang="en-US" dirty="0"/>
              <a:t>Choices: Binary (0/1)</a:t>
            </a:r>
          </a:p>
          <a:p>
            <a:pPr lvl="1"/>
            <a:r>
              <a:rPr lang="en-US" dirty="0"/>
              <a:t>Latencies and counts: Positively skewed, long tailed</a:t>
            </a:r>
          </a:p>
          <a:p>
            <a:r>
              <a:rPr lang="en-US" b="1" dirty="0"/>
              <a:t>PROBLEM 1: </a:t>
            </a:r>
            <a:r>
              <a:rPr lang="en-US" dirty="0"/>
              <a:t>Parametric statistics require interval or ratio, continuous, normally distributed data</a:t>
            </a:r>
          </a:p>
          <a:p>
            <a:r>
              <a:rPr lang="en-US" b="1" dirty="0"/>
              <a:t>Solution 1</a:t>
            </a:r>
            <a:r>
              <a:rPr lang="en-US" dirty="0"/>
              <a:t>: Nonparametric tests </a:t>
            </a:r>
          </a:p>
          <a:p>
            <a:pPr lvl="1"/>
            <a:r>
              <a:rPr lang="en-US" dirty="0"/>
              <a:t>Loss of power</a:t>
            </a:r>
          </a:p>
          <a:p>
            <a:r>
              <a:rPr lang="en-US" b="1" dirty="0"/>
              <a:t>Solution 2</a:t>
            </a:r>
            <a:r>
              <a:rPr lang="en-US" dirty="0"/>
              <a:t>: Aggregate across trials to convert to percent correct or transform to achieve normality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707CA-A389-E53F-E09B-6CA01D5A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39242-D441-30EA-7AC4-29A4D0AA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84" y="319264"/>
            <a:ext cx="4684108" cy="18068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763549-5293-0488-214E-26795A461BB9}"/>
              </a:ext>
            </a:extLst>
          </p:cNvPr>
          <p:cNvSpPr txBox="1"/>
          <p:nvPr/>
        </p:nvSpPr>
        <p:spPr>
          <a:xfrm>
            <a:off x="5060054" y="6457890"/>
            <a:ext cx="69547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https://www.leansixsigmadefinition.com/wp-content/uploads/2019/03/anova_charts-e1578120944898-1024x395.jpg</a:t>
            </a:r>
          </a:p>
        </p:txBody>
      </p:sp>
    </p:spTree>
    <p:extLst>
      <p:ext uri="{BB962C8B-B14F-4D97-AF65-F5344CB8AC3E}">
        <p14:creationId xmlns:p14="http://schemas.microsoft.com/office/powerpoint/2010/main" val="204195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6DC8-A778-7CB2-6AFB-ACCACD4E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aggregating across trials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F5EB1-72D4-0A75-CF8A-64CA37C8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450" y="1825625"/>
            <a:ext cx="75563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Percent correct does not behave as a true continuous variable</a:t>
            </a:r>
          </a:p>
          <a:p>
            <a:pPr lvl="1"/>
            <a:r>
              <a:rPr lang="en-US" dirty="0"/>
              <a:t>Bounded from 0 to 1</a:t>
            </a:r>
          </a:p>
          <a:p>
            <a:pPr lvl="1"/>
            <a:r>
              <a:rPr lang="en-US" dirty="0"/>
              <a:t>Variance isn’t constant (high in the middle, low near floor or ceiling)</a:t>
            </a:r>
          </a:p>
          <a:p>
            <a:pPr lvl="1"/>
            <a:r>
              <a:rPr lang="en-US" dirty="0"/>
              <a:t>Often not normally distributed</a:t>
            </a:r>
          </a:p>
          <a:p>
            <a:r>
              <a:rPr lang="en-US" dirty="0"/>
              <a:t>Decisions about how many trials should be averaged are arbitrary </a:t>
            </a:r>
          </a:p>
          <a:p>
            <a:r>
              <a:rPr lang="en-US" dirty="0"/>
              <a:t>Continuous variable (block, day) is treated as categorical</a:t>
            </a:r>
          </a:p>
          <a:p>
            <a:r>
              <a:rPr lang="en-US" dirty="0"/>
              <a:t>All leads to loss of power and frustrating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73EC3-23DA-CCF4-71CD-0ED05F53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7E20E7-3A9E-11E5-E8F7-E455ABE4EC96}"/>
              </a:ext>
            </a:extLst>
          </p:cNvPr>
          <p:cNvGrpSpPr/>
          <p:nvPr/>
        </p:nvGrpSpPr>
        <p:grpSpPr>
          <a:xfrm>
            <a:off x="10136966" y="230188"/>
            <a:ext cx="1849349" cy="1231106"/>
            <a:chOff x="616449" y="2054831"/>
            <a:chExt cx="1849349" cy="12311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02452C-7C93-7845-6C4C-C457B8202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135" y="2233551"/>
              <a:ext cx="1216631" cy="4272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E9F801-FB7D-78C8-5866-B099C9618CA1}"/>
                </a:ext>
              </a:extLst>
            </p:cNvPr>
            <p:cNvSpPr txBox="1"/>
            <p:nvPr/>
          </p:nvSpPr>
          <p:spPr>
            <a:xfrm>
              <a:off x="616449" y="2054831"/>
              <a:ext cx="184934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/>
                <a:t>DEMO 1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B81D5-8DC4-C944-8EDB-D988C1F47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21347"/>
            <a:ext cx="2669059" cy="2669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2A1EA7-46C9-F55C-4056-71878610A8B5}"/>
              </a:ext>
            </a:extLst>
          </p:cNvPr>
          <p:cNvSpPr txBox="1"/>
          <p:nvPr/>
        </p:nvSpPr>
        <p:spPr>
          <a:xfrm>
            <a:off x="1883917" y="6525958"/>
            <a:ext cx="98763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https://static.vecteezy.com/system/resources/previews/049/056/343/non_2x/confused-city-pigeon-is-thinking-with-question-mark-vector.jpg</a:t>
            </a:r>
          </a:p>
        </p:txBody>
      </p:sp>
    </p:spTree>
    <p:extLst>
      <p:ext uri="{BB962C8B-B14F-4D97-AF65-F5344CB8AC3E}">
        <p14:creationId xmlns:p14="http://schemas.microsoft.com/office/powerpoint/2010/main" val="90845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BE1E0-589C-41F4-68FD-EDA6F960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forcing binary data into normal distribution mold…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19C15-4ADC-6D7A-31BD-862D9BBB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3096" y="1825625"/>
            <a:ext cx="674070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…and learn to love GLMM…</a:t>
            </a:r>
          </a:p>
          <a:p>
            <a:r>
              <a:rPr lang="en-US" dirty="0"/>
              <a:t>…which is simply regression</a:t>
            </a:r>
          </a:p>
          <a:p>
            <a:r>
              <a:rPr lang="en-US" dirty="0"/>
              <a:t>Outcome = Intercept + slope × IV</a:t>
            </a:r>
          </a:p>
          <a:p>
            <a:r>
              <a:rPr lang="en-US" dirty="0"/>
              <a:t>Random effects</a:t>
            </a:r>
          </a:p>
          <a:p>
            <a:pPr lvl="1"/>
            <a:r>
              <a:rPr lang="en-US" dirty="0"/>
              <a:t>Different starting points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dirty="0"/>
              <a:t> Random intercepts</a:t>
            </a:r>
          </a:p>
          <a:p>
            <a:pPr lvl="1"/>
            <a:r>
              <a:rPr lang="en-US" dirty="0"/>
              <a:t>Different learning rates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cs typeface="Times New Roman" panose="02020603050405020304" pitchFamily="18" charset="0"/>
              </a:rPr>
              <a:t>Random </a:t>
            </a:r>
            <a:r>
              <a:rPr lang="en-US" dirty="0"/>
              <a:t>slopes</a:t>
            </a:r>
          </a:p>
          <a:p>
            <a:r>
              <a:rPr lang="en-US" dirty="0"/>
              <a:t>LMM assumes normality</a:t>
            </a:r>
          </a:p>
          <a:p>
            <a:r>
              <a:rPr lang="en-US" dirty="0"/>
              <a:t>GLMM matches model to the data</a:t>
            </a:r>
          </a:p>
          <a:p>
            <a:pPr lvl="1"/>
            <a:r>
              <a:rPr lang="en-US" dirty="0"/>
              <a:t>Binary choice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>
                <a:cs typeface="Times New Roman" panose="02020603050405020304" pitchFamily="18" charset="0"/>
              </a:rPr>
              <a:t>Binomial distribution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66DDA-5EF6-20FB-13C3-74E15A1C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D1231B-1933-0631-534C-4FBE0B6E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78" t="14632" r="32689"/>
          <a:stretch>
            <a:fillRect/>
          </a:stretch>
        </p:blipFill>
        <p:spPr>
          <a:xfrm>
            <a:off x="462339" y="1990009"/>
            <a:ext cx="3082247" cy="2723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ABF304-E0AD-762A-437C-329B4EFE8310}"/>
              </a:ext>
            </a:extLst>
          </p:cNvPr>
          <p:cNvSpPr txBox="1"/>
          <p:nvPr/>
        </p:nvSpPr>
        <p:spPr>
          <a:xfrm>
            <a:off x="274835" y="4713999"/>
            <a:ext cx="42046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https://leadershipandmain.org/wp-content/uploads/2025/03/square-peg-round-hole.png</a:t>
            </a:r>
          </a:p>
        </p:txBody>
      </p:sp>
    </p:spTree>
    <p:extLst>
      <p:ext uri="{BB962C8B-B14F-4D97-AF65-F5344CB8AC3E}">
        <p14:creationId xmlns:p14="http://schemas.microsoft.com/office/powerpoint/2010/main" val="366786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59E81-D8DA-E9F6-5BA1-C7776CA0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Same data, better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329AB-82DE-14B8-F69D-90045186B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3982" y="1869408"/>
            <a:ext cx="5168153" cy="4351338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Intercept</a:t>
            </a:r>
            <a:r>
              <a:rPr lang="en-US" sz="2400" dirty="0"/>
              <a:t>: Fast group on trial 0</a:t>
            </a:r>
          </a:p>
          <a:p>
            <a:pPr lvl="1"/>
            <a:r>
              <a:rPr lang="en-US" sz="2000" dirty="0"/>
              <a:t>Log-odds -1.41, </a:t>
            </a:r>
            <a:r>
              <a:rPr lang="en-US" sz="2000" dirty="0">
                <a:latin typeface="Franklin Gothic Book" panose="020B0503020102020204" pitchFamily="34" charset="0"/>
              </a:rPr>
              <a:t>≈ 19%</a:t>
            </a:r>
          </a:p>
          <a:p>
            <a:r>
              <a:rPr lang="en-US" sz="2400" b="1" dirty="0" err="1"/>
              <a:t>Trial_new</a:t>
            </a:r>
            <a:r>
              <a:rPr lang="en-US" sz="2400" dirty="0"/>
              <a:t>: Slope for the Fast group</a:t>
            </a:r>
          </a:p>
          <a:p>
            <a:pPr lvl="1"/>
            <a:r>
              <a:rPr lang="en-US" sz="2000" dirty="0"/>
              <a:t>Over 100 trials, log-odds increase by 2.27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>
                <a:latin typeface="Franklin Gothic Book" panose="020B0503020102020204" pitchFamily="34" charset="0"/>
              </a:rPr>
              <a:t>≈ 19% at trial 0 to 70% on trial 100</a:t>
            </a:r>
            <a:endParaRPr lang="en-US" sz="2000" dirty="0"/>
          </a:p>
          <a:p>
            <a:r>
              <a:rPr lang="en-US" sz="2400" b="1" dirty="0" err="1"/>
              <a:t>Conditionslow</a:t>
            </a:r>
            <a:r>
              <a:rPr lang="en-US" sz="2400" dirty="0"/>
              <a:t>: Difference in intercept between Fast and Slow</a:t>
            </a:r>
          </a:p>
          <a:p>
            <a:pPr lvl="1"/>
            <a:r>
              <a:rPr lang="en-US" sz="2000" dirty="0">
                <a:latin typeface="Franklin Gothic Book" panose="020B0503020102020204" pitchFamily="34" charset="0"/>
              </a:rPr>
              <a:t>≈ 6%</a:t>
            </a:r>
            <a:endParaRPr lang="en-US" sz="2000" dirty="0"/>
          </a:p>
          <a:p>
            <a:r>
              <a:rPr lang="en-US" sz="2400" b="1" dirty="0" err="1"/>
              <a:t>Trial_new:conditionslow</a:t>
            </a:r>
            <a:r>
              <a:rPr lang="en-US" sz="2400" dirty="0"/>
              <a:t>: Difference in slopes between Fast and Slow</a:t>
            </a:r>
          </a:p>
          <a:p>
            <a:pPr lvl="1"/>
            <a:r>
              <a:rPr lang="en-US" sz="2000" dirty="0"/>
              <a:t>Log-odds: 2.26-1.0 =1.26</a:t>
            </a:r>
          </a:p>
          <a:p>
            <a:pPr lvl="1"/>
            <a:r>
              <a:rPr lang="en-US" sz="2000" dirty="0"/>
              <a:t>From </a:t>
            </a:r>
            <a:r>
              <a:rPr lang="en-US" sz="2000" dirty="0">
                <a:latin typeface="Franklin Gothic Book" panose="020B0503020102020204" pitchFamily="34" charset="0"/>
              </a:rPr>
              <a:t>≈ 14% at trial 0 to 36% on trial 100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F9620-A6CB-995E-8311-DDCD2117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620D1B-CEB0-6DB2-B2DD-3252EDDB30BB}"/>
              </a:ext>
            </a:extLst>
          </p:cNvPr>
          <p:cNvGrpSpPr/>
          <p:nvPr/>
        </p:nvGrpSpPr>
        <p:grpSpPr>
          <a:xfrm>
            <a:off x="9911056" y="297404"/>
            <a:ext cx="1849349" cy="1231106"/>
            <a:chOff x="616449" y="2054831"/>
            <a:chExt cx="1849349" cy="12311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6A1453-6E71-637F-5FEE-3EB2A3AD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135" y="2233551"/>
              <a:ext cx="1216631" cy="4272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0E5BFDB-4C5C-7645-DD7E-06FCC0F3ADE3}"/>
                </a:ext>
              </a:extLst>
            </p:cNvPr>
            <p:cNvSpPr txBox="1"/>
            <p:nvPr/>
          </p:nvSpPr>
          <p:spPr>
            <a:xfrm>
              <a:off x="616449" y="2054831"/>
              <a:ext cx="184934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/>
                <a:t>DEMO 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166A177-3EE6-A24F-F310-23BF76BC23D2}"/>
              </a:ext>
            </a:extLst>
          </p:cNvPr>
          <p:cNvSpPr txBox="1"/>
          <p:nvPr/>
        </p:nvSpPr>
        <p:spPr>
          <a:xfrm>
            <a:off x="324522" y="3280315"/>
            <a:ext cx="60942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OUTPUT</a:t>
            </a:r>
          </a:p>
          <a:p>
            <a:r>
              <a:rPr lang="en-US" dirty="0"/>
              <a:t>Fixed effects:</a:t>
            </a:r>
          </a:p>
          <a:p>
            <a:r>
              <a:rPr lang="en-US" dirty="0"/>
              <a:t>                        Estimate Std. Error z value </a:t>
            </a:r>
            <a:r>
              <a:rPr lang="en-US" dirty="0" err="1"/>
              <a:t>Pr</a:t>
            </a:r>
            <a:r>
              <a:rPr lang="en-US" dirty="0"/>
              <a:t>(&gt;|z|)    </a:t>
            </a:r>
          </a:p>
          <a:p>
            <a:r>
              <a:rPr lang="en-US" dirty="0"/>
              <a:t>(Intercept)              -1.4078     0.4408  -3.194   0.0014 ** </a:t>
            </a:r>
          </a:p>
          <a:p>
            <a:r>
              <a:rPr lang="en-US" dirty="0" err="1"/>
              <a:t>trial_new</a:t>
            </a:r>
            <a:r>
              <a:rPr lang="en-US" dirty="0"/>
              <a:t>                 2.2669     0.1405  16.135  &lt; 2e-16 ***</a:t>
            </a:r>
          </a:p>
          <a:p>
            <a:r>
              <a:rPr lang="en-US" dirty="0" err="1"/>
              <a:t>conditionslow</a:t>
            </a:r>
            <a:r>
              <a:rPr lang="en-US" dirty="0"/>
              <a:t>            -0.3880     0.6174  -0.628   0.5297    </a:t>
            </a:r>
          </a:p>
          <a:p>
            <a:r>
              <a:rPr lang="en-US" dirty="0" err="1"/>
              <a:t>trial_new:conditionslow</a:t>
            </a:r>
            <a:r>
              <a:rPr lang="en-US" dirty="0"/>
              <a:t>  -1.0287     0.1554  -6.621 3.57e-11 ***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5FD56F-C6E2-24D2-152F-BC00CD4E7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6" y="2020923"/>
            <a:ext cx="5830114" cy="71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7409679-874D-8B90-411E-FAEFD3F5DC6B}"/>
              </a:ext>
            </a:extLst>
          </p:cNvPr>
          <p:cNvSpPr/>
          <p:nvPr/>
        </p:nvSpPr>
        <p:spPr>
          <a:xfrm>
            <a:off x="6238609" y="4660336"/>
            <a:ext cx="5664405" cy="1944266"/>
          </a:xfrm>
          <a:prstGeom prst="rect">
            <a:avLst/>
          </a:prstGeom>
          <a:solidFill>
            <a:schemeClr val="accent2">
              <a:alpha val="28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62A8F-A3C5-C2F6-979A-B46C3F68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better?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E72D0-424D-BCAD-E644-5AFBF83A9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116" y="1825625"/>
            <a:ext cx="5975684" cy="4351338"/>
          </a:xfrm>
        </p:spPr>
        <p:txBody>
          <a:bodyPr/>
          <a:lstStyle/>
          <a:p>
            <a:r>
              <a:rPr lang="en-US" dirty="0"/>
              <a:t>Tests the actual question: </a:t>
            </a:r>
            <a:r>
              <a:rPr lang="en-US" i="1" dirty="0"/>
              <a:t>Do groups learn at different rates?</a:t>
            </a:r>
          </a:p>
          <a:p>
            <a:r>
              <a:rPr lang="en-US" dirty="0"/>
              <a:t>Matches model to the data</a:t>
            </a:r>
          </a:p>
          <a:p>
            <a:r>
              <a:rPr lang="en-US" dirty="0"/>
              <a:t>Trial-level data: More power</a:t>
            </a:r>
          </a:p>
          <a:p>
            <a:r>
              <a:rPr lang="en-US" dirty="0"/>
              <a:t>One test: No post-hoc fishing</a:t>
            </a:r>
          </a:p>
          <a:p>
            <a:r>
              <a:rPr lang="en-US" dirty="0"/>
              <a:t>No arbitrary decisions</a:t>
            </a:r>
          </a:p>
          <a:p>
            <a:pPr lvl="1"/>
            <a:r>
              <a:rPr lang="en-US" dirty="0"/>
              <a:t>How to bin, which comparisons to test, what to do when some animals learn over fewer trials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B9A42-F7A6-44CA-23B4-7EB713A7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63D6F-8FBA-82DD-3825-4800294FA472}"/>
              </a:ext>
            </a:extLst>
          </p:cNvPr>
          <p:cNvGrpSpPr/>
          <p:nvPr/>
        </p:nvGrpSpPr>
        <p:grpSpPr>
          <a:xfrm>
            <a:off x="9911056" y="297404"/>
            <a:ext cx="1849349" cy="1231106"/>
            <a:chOff x="616449" y="2054831"/>
            <a:chExt cx="1849349" cy="12311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FFA44A-B560-5467-ED59-4EC1B9E8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135" y="2233551"/>
              <a:ext cx="1216631" cy="42723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E3A0E58-BC82-8110-9383-099E0E01DB9C}"/>
                </a:ext>
              </a:extLst>
            </p:cNvPr>
            <p:cNvSpPr txBox="1"/>
            <p:nvPr/>
          </p:nvSpPr>
          <p:spPr>
            <a:xfrm>
              <a:off x="616449" y="2054831"/>
              <a:ext cx="184934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/>
                <a:t>DEMO 2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5C0638F-C2A9-02BE-D928-EF7237247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27" y="1528510"/>
            <a:ext cx="4449930" cy="2312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BC8E3A-2597-5819-FA09-CB132A67A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429" y="3941599"/>
            <a:ext cx="4453128" cy="231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2976-F394-9867-FCAF-AAE86555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wait! It gets better!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0D82-CC80-F3C8-2E58-4CEDBEC0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6E7980-ECF6-C819-609E-3136C9428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3"/>
          <a:stretch>
            <a:fillRect/>
          </a:stretch>
        </p:blipFill>
        <p:spPr bwMode="auto">
          <a:xfrm>
            <a:off x="614492" y="2304118"/>
            <a:ext cx="4437063" cy="32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38CB99-48CB-98C7-A40C-F3F3A6630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30"/>
          <a:stretch>
            <a:fillRect/>
          </a:stretch>
        </p:blipFill>
        <p:spPr bwMode="auto">
          <a:xfrm>
            <a:off x="5243191" y="1514071"/>
            <a:ext cx="6110609" cy="48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56310-EB68-7FE0-52F7-21B57F1F6B91}"/>
              </a:ext>
            </a:extLst>
          </p:cNvPr>
          <p:cNvSpPr txBox="1"/>
          <p:nvPr/>
        </p:nvSpPr>
        <p:spPr>
          <a:xfrm>
            <a:off x="5910564" y="6538912"/>
            <a:ext cx="60980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https://steemit.com/asshole/@thedegensloth/asshole-lab-rat-really-screwing-with-scientific-study</a:t>
            </a:r>
          </a:p>
        </p:txBody>
      </p:sp>
    </p:spTree>
    <p:extLst>
      <p:ext uri="{BB962C8B-B14F-4D97-AF65-F5344CB8AC3E}">
        <p14:creationId xmlns:p14="http://schemas.microsoft.com/office/powerpoint/2010/main" val="8805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68BC-400B-2610-1BCA-F3F301A8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2</a:t>
            </a:r>
            <a:r>
              <a:rPr lang="en-US" dirty="0"/>
              <a:t>: Individual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B405-A091-1F7D-C5BF-E258419BA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0720" y="1825625"/>
            <a:ext cx="432308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Intercept</a:t>
            </a:r>
            <a:r>
              <a:rPr lang="en-US" dirty="0"/>
              <a:t>: Training performance</a:t>
            </a:r>
          </a:p>
          <a:p>
            <a:pPr lvl="1"/>
            <a:r>
              <a:rPr lang="en-US" dirty="0"/>
              <a:t>2.78 log odds, </a:t>
            </a:r>
            <a:r>
              <a:rPr lang="en-US" dirty="0">
                <a:latin typeface="Franklin Gothic Book" panose="020B0503020102020204" pitchFamily="34" charset="0"/>
              </a:rPr>
              <a:t>≈94%</a:t>
            </a:r>
          </a:p>
          <a:p>
            <a:r>
              <a:rPr lang="en-US" b="1" dirty="0" err="1">
                <a:latin typeface="Franklin Gothic Book" panose="020B0503020102020204" pitchFamily="34" charset="0"/>
              </a:rPr>
              <a:t>phaseBD</a:t>
            </a:r>
            <a:r>
              <a:rPr lang="en-US" dirty="0">
                <a:latin typeface="Franklin Gothic Book" panose="020B0503020102020204" pitchFamily="34" charset="0"/>
              </a:rPr>
              <a:t>: drop from training performance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2.8-1.8, ≈70%</a:t>
            </a:r>
          </a:p>
          <a:p>
            <a:r>
              <a:rPr lang="en-US" b="1" dirty="0" err="1">
                <a:latin typeface="Franklin Gothic Book" panose="020B0503020102020204" pitchFamily="34" charset="0"/>
              </a:rPr>
              <a:t>phaseAE</a:t>
            </a:r>
            <a:r>
              <a:rPr lang="en-US" dirty="0">
                <a:latin typeface="Franklin Gothic Book" panose="020B0503020102020204" pitchFamily="34" charset="0"/>
              </a:rPr>
              <a:t>: smaller drop from training performance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2.8-1.7, ≈75%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BACK to DEMO 3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C41A2-6730-FFFD-02CF-9D79BE8EE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4/16/2026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2D5D3C-D793-69B6-E516-9B0B131368DC}"/>
              </a:ext>
            </a:extLst>
          </p:cNvPr>
          <p:cNvGrpSpPr/>
          <p:nvPr/>
        </p:nvGrpSpPr>
        <p:grpSpPr>
          <a:xfrm>
            <a:off x="9911056" y="297404"/>
            <a:ext cx="1849349" cy="1231106"/>
            <a:chOff x="616449" y="2054831"/>
            <a:chExt cx="1849349" cy="12311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B201CC-68DB-4B6D-12C8-DEC7E28B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3135" y="2233551"/>
              <a:ext cx="1216631" cy="4272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E45930D-D6B8-01DC-1836-E3F350433009}"/>
                </a:ext>
              </a:extLst>
            </p:cNvPr>
            <p:cNvSpPr txBox="1"/>
            <p:nvPr/>
          </p:nvSpPr>
          <p:spPr>
            <a:xfrm>
              <a:off x="616449" y="2054831"/>
              <a:ext cx="1849349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pPr algn="ctr"/>
              <a:r>
                <a:rPr lang="en-US" sz="2000" b="1" dirty="0"/>
                <a:t>DEMO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3BC3DCA-2E2D-A3F3-459B-048334829C1B}"/>
              </a:ext>
            </a:extLst>
          </p:cNvPr>
          <p:cNvSpPr txBox="1"/>
          <p:nvPr/>
        </p:nvSpPr>
        <p:spPr>
          <a:xfrm>
            <a:off x="406400" y="2174578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Fixed effects:</a:t>
            </a:r>
          </a:p>
          <a:p>
            <a:r>
              <a:rPr lang="en-US" dirty="0"/>
              <a:t>            Estimate Std. Error z value </a:t>
            </a:r>
            <a:r>
              <a:rPr lang="en-US" dirty="0" err="1"/>
              <a:t>Pr</a:t>
            </a:r>
            <a:r>
              <a:rPr lang="en-US" dirty="0"/>
              <a:t>(&gt;|z|)    </a:t>
            </a:r>
          </a:p>
          <a:p>
            <a:r>
              <a:rPr lang="en-US" dirty="0"/>
              <a:t>(Intercept)   2.7799     0.3532   7.870 3.55e-15 ***</a:t>
            </a:r>
          </a:p>
          <a:p>
            <a:r>
              <a:rPr lang="en-US" dirty="0" err="1"/>
              <a:t>phaseBD</a:t>
            </a:r>
            <a:r>
              <a:rPr lang="en-US" dirty="0"/>
              <a:t>      -1.8821     0.3408  -5.523 3.33e-08 ***</a:t>
            </a:r>
          </a:p>
          <a:p>
            <a:r>
              <a:rPr lang="en-US" dirty="0" err="1"/>
              <a:t>phaseAE</a:t>
            </a:r>
            <a:r>
              <a:rPr lang="en-US" dirty="0"/>
              <a:t>      -1.6851     0.3473  -4.852 1.22e-06 ***</a:t>
            </a:r>
          </a:p>
          <a:p>
            <a:r>
              <a:rPr lang="en-US" dirty="0"/>
              <a:t>---</a:t>
            </a:r>
          </a:p>
          <a:p>
            <a:r>
              <a:rPr lang="en-US" dirty="0" err="1"/>
              <a:t>Signif</a:t>
            </a:r>
            <a:r>
              <a:rPr lang="en-US" dirty="0"/>
              <a:t>. codes:  0 ‘***’ 0.001 ‘**’ 0.01 ‘*’ 0.05 ‘.’ 0.1 ‘ ’ 1</a:t>
            </a:r>
          </a:p>
        </p:txBody>
      </p:sp>
    </p:spTree>
    <p:extLst>
      <p:ext uri="{BB962C8B-B14F-4D97-AF65-F5344CB8AC3E}">
        <p14:creationId xmlns:p14="http://schemas.microsoft.com/office/powerpoint/2010/main" val="17639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028129-009c-4b33-b633-bbfc58bbd960}" enabled="0" method="" siteId="{6f028129-009c-4b33-b633-bbfc58bbd96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892</Words>
  <Application>Microsoft Office PowerPoint</Application>
  <PresentationFormat>Widescreen</PresentationFormat>
  <Paragraphs>142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Arial Black</vt:lpstr>
      <vt:lpstr>Cambria Math</vt:lpstr>
      <vt:lpstr>Franklin Gothic Book</vt:lpstr>
      <vt:lpstr>Times New Roman</vt:lpstr>
      <vt:lpstr>Office Theme</vt:lpstr>
      <vt:lpstr>Mixed Models for Animal Models:  A Quick, Practical Introduction in R</vt:lpstr>
      <vt:lpstr>PowerPoint Presentation</vt:lpstr>
      <vt:lpstr>Why do I need fancy stats?</vt:lpstr>
      <vt:lpstr>Problem with aggregating across trials</vt:lpstr>
      <vt:lpstr>Stop forcing binary data into normal distribution mold…</vt:lpstr>
      <vt:lpstr>Same data, better analysis</vt:lpstr>
      <vt:lpstr>Why is this better?</vt:lpstr>
      <vt:lpstr>But wait! It gets better!</vt:lpstr>
      <vt:lpstr>PROBLEM 2: Individual differences</vt:lpstr>
      <vt:lpstr>Why GLMM handles individual differences better</vt:lpstr>
      <vt:lpstr>Why use GLMM?</vt:lpstr>
      <vt:lpstr>Okay, now what?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Olga Lazareva</dc:creator>
  <cp:lastModifiedBy>Olga Lazareva</cp:lastModifiedBy>
  <cp:revision>1</cp:revision>
  <dcterms:created xsi:type="dcterms:W3CDTF">2026-04-08T20:18:24Z</dcterms:created>
  <dcterms:modified xsi:type="dcterms:W3CDTF">2026-04-10T15:36:26Z</dcterms:modified>
</cp:coreProperties>
</file>